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371" r:id="rId2"/>
    <p:sldId id="372" r:id="rId3"/>
    <p:sldId id="370" r:id="rId4"/>
    <p:sldId id="1331" r:id="rId5"/>
    <p:sldId id="374" r:id="rId6"/>
    <p:sldId id="1332" r:id="rId7"/>
    <p:sldId id="315" r:id="rId8"/>
    <p:sldId id="1325" r:id="rId9"/>
    <p:sldId id="1317" r:id="rId10"/>
    <p:sldId id="1313" r:id="rId11"/>
    <p:sldId id="1327" r:id="rId12"/>
    <p:sldId id="1320" r:id="rId13"/>
    <p:sldId id="1319" r:id="rId14"/>
    <p:sldId id="257" r:id="rId15"/>
    <p:sldId id="1328" r:id="rId16"/>
    <p:sldId id="1321" r:id="rId17"/>
    <p:sldId id="258" r:id="rId18"/>
    <p:sldId id="260" r:id="rId19"/>
    <p:sldId id="261" r:id="rId20"/>
    <p:sldId id="262" r:id="rId21"/>
    <p:sldId id="263" r:id="rId22"/>
    <p:sldId id="1323" r:id="rId23"/>
    <p:sldId id="1329" r:id="rId24"/>
    <p:sldId id="1324" r:id="rId25"/>
    <p:sldId id="1318" r:id="rId26"/>
    <p:sldId id="1330" r:id="rId27"/>
    <p:sldId id="375" r:id="rId28"/>
    <p:sldId id="363"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64" userDrawn="1">
          <p15:clr>
            <a:srgbClr val="A4A3A4"/>
          </p15:clr>
        </p15:guide>
        <p15:guide id="2" pos="66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2763E0-52EA-B69E-A4B4-1E5713E3849F}" name="Duany, Alyssa" initials="DA" userId="S::ald19@tamu.edu::e48259c3-1164-4e4f-a54a-09a508a651c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00000"/>
    <a:srgbClr val="580000"/>
    <a:srgbClr val="003C71"/>
    <a:srgbClr val="01294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798" autoAdjust="0"/>
  </p:normalViewPr>
  <p:slideViewPr>
    <p:cSldViewPr snapToGrid="0">
      <p:cViewPr varScale="1">
        <p:scale>
          <a:sx n="43" d="100"/>
          <a:sy n="43" d="100"/>
        </p:scale>
        <p:origin x="1468" y="40"/>
      </p:cViewPr>
      <p:guideLst>
        <p:guide orient="horz" pos="1464"/>
        <p:guide pos="660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3" d="100"/>
          <a:sy n="83" d="100"/>
        </p:scale>
        <p:origin x="381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BAA3E"/>
              </a:solidFill>
              <a:ln w="19050">
                <a:solidFill>
                  <a:schemeClr val="lt1"/>
                </a:solidFill>
              </a:ln>
              <a:effectLst/>
            </c:spPr>
            <c:extLst>
              <c:ext xmlns:c16="http://schemas.microsoft.com/office/drawing/2014/chart" uri="{C3380CC4-5D6E-409C-BE32-E72D297353CC}">
                <c16:uniqueId val="{00000001-F661-4D4C-A6C0-E430DA0CD493}"/>
              </c:ext>
            </c:extLst>
          </c:dPt>
          <c:dPt>
            <c:idx val="1"/>
            <c:bubble3D val="0"/>
            <c:spPr>
              <a:solidFill>
                <a:srgbClr val="885171"/>
              </a:solidFill>
              <a:ln w="19050">
                <a:solidFill>
                  <a:schemeClr val="lt1"/>
                </a:solidFill>
              </a:ln>
              <a:effectLst/>
            </c:spPr>
            <c:extLst>
              <c:ext xmlns:c16="http://schemas.microsoft.com/office/drawing/2014/chart" uri="{C3380CC4-5D6E-409C-BE32-E72D297353CC}">
                <c16:uniqueId val="{00000003-F661-4D4C-A6C0-E430DA0CD493}"/>
              </c:ext>
            </c:extLst>
          </c:dPt>
          <c:dPt>
            <c:idx val="2"/>
            <c:bubble3D val="0"/>
            <c:spPr>
              <a:solidFill>
                <a:srgbClr val="29999D"/>
              </a:solidFill>
              <a:ln w="19050">
                <a:solidFill>
                  <a:schemeClr val="lt1"/>
                </a:solidFill>
              </a:ln>
              <a:effectLst/>
            </c:spPr>
            <c:extLst>
              <c:ext xmlns:c16="http://schemas.microsoft.com/office/drawing/2014/chart" uri="{C3380CC4-5D6E-409C-BE32-E72D297353CC}">
                <c16:uniqueId val="{00000005-F661-4D4C-A6C0-E430DA0CD493}"/>
              </c:ext>
            </c:extLst>
          </c:dPt>
          <c:dPt>
            <c:idx val="3"/>
            <c:bubble3D val="0"/>
            <c:spPr>
              <a:solidFill>
                <a:srgbClr val="435772"/>
              </a:solidFill>
              <a:ln w="19050">
                <a:solidFill>
                  <a:schemeClr val="lt1"/>
                </a:solidFill>
              </a:ln>
              <a:effectLst/>
            </c:spPr>
            <c:extLst>
              <c:ext xmlns:c16="http://schemas.microsoft.com/office/drawing/2014/chart" uri="{C3380CC4-5D6E-409C-BE32-E72D297353CC}">
                <c16:uniqueId val="{00000007-F661-4D4C-A6C0-E430DA0CD493}"/>
              </c:ext>
            </c:extLst>
          </c:dPt>
          <c:dLbls>
            <c:dLbl>
              <c:idx val="0"/>
              <c:layout>
                <c:manualLayout>
                  <c:x val="-2.9801232532774936E-2"/>
                  <c:y val="8.4321336440804501E-3"/>
                </c:manualLayout>
              </c:layout>
              <c:tx>
                <c:rich>
                  <a:bodyPr/>
                  <a:lstStyle/>
                  <a:p>
                    <a:fld id="{A5FBD7C5-9907-425C-80C9-56E1979A239D}" type="CATEGORYNAME">
                      <a:rPr lang="en-US">
                        <a:solidFill>
                          <a:srgbClr val="425773"/>
                        </a:solidFill>
                      </a:rPr>
                      <a:pPr/>
                      <a:t>[CATEGORY NAME]</a:t>
                    </a:fld>
                    <a:r>
                      <a:rPr lang="en-US" baseline="0" dirty="0">
                        <a:solidFill>
                          <a:srgbClr val="425773"/>
                        </a:solidFill>
                      </a:rPr>
                      <a:t>
</a:t>
                    </a:r>
                    <a:fld id="{BC24FD99-7E7C-4676-9BA3-B964106F1130}" type="PERCENTAGE">
                      <a:rPr lang="en-US" baseline="0">
                        <a:solidFill>
                          <a:srgbClr val="425773"/>
                        </a:solidFill>
                      </a:rPr>
                      <a:pPr/>
                      <a:t>[PERCENTAGE]</a:t>
                    </a:fld>
                    <a:endParaRPr lang="en-US" baseline="0" dirty="0">
                      <a:solidFill>
                        <a:srgbClr val="425773"/>
                      </a:solidFill>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661-4D4C-A6C0-E430DA0CD493}"/>
                </c:ext>
              </c:extLst>
            </c:dLbl>
            <c:dLbl>
              <c:idx val="1"/>
              <c:layout>
                <c:manualLayout>
                  <c:x val="-2.9242763607495895E-2"/>
                  <c:y val="4.845385800729568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Arial Nova" panose="020B0504020202020204" pitchFamily="34" charset="0"/>
                        <a:ea typeface="+mn-ea"/>
                        <a:cs typeface="+mn-cs"/>
                      </a:defRPr>
                    </a:pPr>
                    <a:fld id="{DF7AC2D4-DE62-4E53-84B1-907B468D65AC}" type="CATEGORYNAME">
                      <a:rPr lang="en-US">
                        <a:solidFill>
                          <a:srgbClr val="425773"/>
                        </a:solidFill>
                      </a:rPr>
                      <a:pPr>
                        <a:defRPr sz="1600" b="1">
                          <a:latin typeface="Arial Nova" panose="020B0504020202020204" pitchFamily="34" charset="0"/>
                        </a:defRPr>
                      </a:pPr>
                      <a:t>[CATEGORY NAME]</a:t>
                    </a:fld>
                    <a:r>
                      <a:rPr lang="en-US" baseline="0" dirty="0">
                        <a:solidFill>
                          <a:srgbClr val="425773"/>
                        </a:solidFill>
                      </a:rPr>
                      <a:t>
</a:t>
                    </a:r>
                    <a:fld id="{845583BF-D1F2-4833-9A9A-5D3EE0A17162}" type="PERCENTAGE">
                      <a:rPr lang="en-US" baseline="0">
                        <a:solidFill>
                          <a:srgbClr val="425773"/>
                        </a:solidFill>
                      </a:rPr>
                      <a:pPr>
                        <a:defRPr sz="1600" b="1">
                          <a:latin typeface="Arial Nova" panose="020B0504020202020204" pitchFamily="34" charset="0"/>
                        </a:defRPr>
                      </a:pPr>
                      <a:t>[PERCENTAGE]</a:t>
                    </a:fld>
                    <a:endParaRPr lang="en-US" baseline="0" dirty="0">
                      <a:solidFill>
                        <a:srgbClr val="425773"/>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Arial Nova" panose="020B0504020202020204" pitchFamily="34" charset="0"/>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489168025858115"/>
                      <c:h val="0.21754904801727559"/>
                    </c:manualLayout>
                  </c15:layout>
                  <c15:dlblFieldTable/>
                  <c15:showDataLabelsRange val="0"/>
                </c:ext>
                <c:ext xmlns:c16="http://schemas.microsoft.com/office/drawing/2014/chart" uri="{C3380CC4-5D6E-409C-BE32-E72D297353CC}">
                  <c16:uniqueId val="{00000003-F661-4D4C-A6C0-E430DA0CD493}"/>
                </c:ext>
              </c:extLst>
            </c:dLbl>
            <c:dLbl>
              <c:idx val="2"/>
              <c:layout>
                <c:manualLayout>
                  <c:x val="0.13628737534502675"/>
                  <c:y val="-0.24734258689302654"/>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Arial Nova" panose="020B0504020202020204" pitchFamily="34" charset="0"/>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0683613434715822"/>
                      <c:h val="0.1855069401697699"/>
                    </c:manualLayout>
                  </c15:layout>
                </c:ext>
                <c:ext xmlns:c16="http://schemas.microsoft.com/office/drawing/2014/chart" uri="{C3380CC4-5D6E-409C-BE32-E72D297353CC}">
                  <c16:uniqueId val="{00000005-F661-4D4C-A6C0-E430DA0CD493}"/>
                </c:ext>
              </c:extLst>
            </c:dLbl>
            <c:dLbl>
              <c:idx val="3"/>
              <c:layout>
                <c:manualLayout>
                  <c:x val="9.7368523714192717E-2"/>
                  <c:y val="1.1242992402669719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Arial Nova" panose="020B0504020202020204" pitchFamily="34" charset="0"/>
                        <a:ea typeface="+mn-ea"/>
                        <a:cs typeface="+mn-cs"/>
                      </a:defRPr>
                    </a:pPr>
                    <a:fld id="{8E189227-3AA8-4649-8D8C-D9FC325FAA73}" type="CATEGORYNAME">
                      <a:rPr lang="en-US" dirty="0">
                        <a:solidFill>
                          <a:srgbClr val="425773"/>
                        </a:solidFill>
                      </a:rPr>
                      <a:pPr>
                        <a:defRPr sz="1600" b="1">
                          <a:latin typeface="Arial Nova" panose="020B0504020202020204" pitchFamily="34" charset="0"/>
                        </a:defRPr>
                      </a:pPr>
                      <a:t>[CATEGORY NAME]</a:t>
                    </a:fld>
                    <a:r>
                      <a:rPr lang="en-US" baseline="0" dirty="0">
                        <a:solidFill>
                          <a:srgbClr val="425773"/>
                        </a:solidFill>
                      </a:rPr>
                      <a:t>
</a:t>
                    </a:r>
                    <a:fld id="{9A0AA3BD-4F19-42CC-AE6B-4AB44215DBFC}" type="PERCENTAGE">
                      <a:rPr lang="en-US" baseline="0" dirty="0">
                        <a:solidFill>
                          <a:srgbClr val="425773"/>
                        </a:solidFill>
                      </a:rPr>
                      <a:pPr>
                        <a:defRPr sz="1600" b="1">
                          <a:latin typeface="Arial Nova" panose="020B0504020202020204" pitchFamily="34" charset="0"/>
                        </a:defRPr>
                      </a:pPr>
                      <a:t>[PERCENTAGE]</a:t>
                    </a:fld>
                    <a:endParaRPr lang="en-US" baseline="0" dirty="0">
                      <a:solidFill>
                        <a:srgbClr val="425773"/>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Arial Nova" panose="020B0504020202020204" pitchFamily="34" charset="0"/>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2421964904138656"/>
                      <c:h val="0.19881097325265237"/>
                    </c:manualLayout>
                  </c15:layout>
                  <c15:dlblFieldTable/>
                  <c15:showDataLabelsRange val="0"/>
                </c:ext>
                <c:ext xmlns:c16="http://schemas.microsoft.com/office/drawing/2014/chart" uri="{C3380CC4-5D6E-409C-BE32-E72D297353CC}">
                  <c16:uniqueId val="{00000007-F661-4D4C-A6C0-E430DA0CD49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Nova" panose="020B0504020202020204" pitchFamily="34" charset="0"/>
                    <a:ea typeface="+mn-ea"/>
                    <a:cs typeface="+mn-cs"/>
                  </a:defRPr>
                </a:pPr>
                <a:endParaRPr lang="en-US"/>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Sheet1!$A$2:$A$5</c:f>
              <c:strCache>
                <c:ptCount val="4"/>
                <c:pt idx="0">
                  <c:v>Man decides</c:v>
                </c:pt>
                <c:pt idx="1">
                  <c:v>Woman decides</c:v>
                </c:pt>
                <c:pt idx="2">
                  <c:v>Jointly decide</c:v>
                </c:pt>
                <c:pt idx="3">
                  <c:v>Separately decide</c:v>
                </c:pt>
              </c:strCache>
            </c:strRef>
          </c:cat>
          <c:val>
            <c:numRef>
              <c:f>Sheet1!$B$2:$B$5</c:f>
              <c:numCache>
                <c:formatCode>General</c:formatCode>
                <c:ptCount val="4"/>
                <c:pt idx="0">
                  <c:v>12.1</c:v>
                </c:pt>
                <c:pt idx="1">
                  <c:v>15.3</c:v>
                </c:pt>
                <c:pt idx="2">
                  <c:v>61.5</c:v>
                </c:pt>
                <c:pt idx="3">
                  <c:v>11.1</c:v>
                </c:pt>
              </c:numCache>
            </c:numRef>
          </c:val>
          <c:extLst>
            <c:ext xmlns:c16="http://schemas.microsoft.com/office/drawing/2014/chart" uri="{C3380CC4-5D6E-409C-BE32-E72D297353CC}">
              <c16:uniqueId val="{00000008-F661-4D4C-A6C0-E430DA0CD493}"/>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ata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ata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ata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3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6AC75D-73C0-4682-8A6F-65E4269ED691}" type="doc">
      <dgm:prSet loTypeId="urn:microsoft.com/office/officeart/2005/8/layout/bProcess4" loCatId="process" qsTypeId="urn:microsoft.com/office/officeart/2005/8/quickstyle/simple1" qsCatId="simple" csTypeId="urn:microsoft.com/office/officeart/2005/8/colors/accent0_3" csCatId="mainScheme" phldr="1"/>
      <dgm:spPr/>
      <dgm:t>
        <a:bodyPr/>
        <a:lstStyle/>
        <a:p>
          <a:endParaRPr lang="en-US"/>
        </a:p>
      </dgm:t>
    </dgm:pt>
    <dgm:pt modelId="{4D3B1A6D-2C3B-4C00-9868-20CC5FD396D1}">
      <dgm:prSet phldrT="[Text]"/>
      <dgm:spPr>
        <a:solidFill>
          <a:schemeClr val="tx1"/>
        </a:solidFill>
      </dgm:spPr>
      <dgm:t>
        <a:bodyPr/>
        <a:lstStyle/>
        <a:p>
          <a:r>
            <a:rPr lang="en-US" dirty="0"/>
            <a:t>Elizabeth Ann Bayley Seton 1774-1821</a:t>
          </a:r>
        </a:p>
      </dgm:t>
    </dgm:pt>
    <dgm:pt modelId="{187DF188-5AAF-45EA-BA44-2A1E25261E67}" type="parTrans" cxnId="{D82C6518-57F0-4FAB-B27D-E83F46652680}">
      <dgm:prSet/>
      <dgm:spPr/>
      <dgm:t>
        <a:bodyPr/>
        <a:lstStyle/>
        <a:p>
          <a:endParaRPr lang="en-US"/>
        </a:p>
      </dgm:t>
    </dgm:pt>
    <dgm:pt modelId="{CF6C1B03-DBE0-44E4-BA84-539E8A3C5AD8}" type="sibTrans" cxnId="{D82C6518-57F0-4FAB-B27D-E83F46652680}">
      <dgm:prSet/>
      <dgm:spPr/>
      <dgm:t>
        <a:bodyPr/>
        <a:lstStyle/>
        <a:p>
          <a:endParaRPr lang="en-US"/>
        </a:p>
      </dgm:t>
    </dgm:pt>
    <dgm:pt modelId="{170EFF8B-00B4-4748-B2CF-3AE6BF3E3BD2}">
      <dgm:prSet phldrT="[Text]"/>
      <dgm:spPr>
        <a:solidFill>
          <a:schemeClr val="tx1"/>
        </a:solidFill>
      </dgm:spPr>
      <dgm:t>
        <a:bodyPr/>
        <a:lstStyle/>
        <a:p>
          <a:r>
            <a:rPr lang="en-US" dirty="0"/>
            <a:t>Bernice Pauahi Paki Bishop 1831-1883</a:t>
          </a:r>
        </a:p>
      </dgm:t>
    </dgm:pt>
    <dgm:pt modelId="{EA78E52E-1494-4BEF-9F74-C1B3D65B4642}" type="parTrans" cxnId="{70FE107A-9EFB-4D6A-A412-69BE593429C1}">
      <dgm:prSet/>
      <dgm:spPr/>
      <dgm:t>
        <a:bodyPr/>
        <a:lstStyle/>
        <a:p>
          <a:endParaRPr lang="en-US"/>
        </a:p>
      </dgm:t>
    </dgm:pt>
    <dgm:pt modelId="{17B3F95F-E4BB-488F-A43A-A7B3E5473288}" type="sibTrans" cxnId="{70FE107A-9EFB-4D6A-A412-69BE593429C1}">
      <dgm:prSet/>
      <dgm:spPr/>
      <dgm:t>
        <a:bodyPr/>
        <a:lstStyle/>
        <a:p>
          <a:endParaRPr lang="en-US"/>
        </a:p>
      </dgm:t>
    </dgm:pt>
    <dgm:pt modelId="{F0688D0C-97EE-4529-A3FE-D3B6FCF29F9B}">
      <dgm:prSet phldrT="[Text]"/>
      <dgm:spPr>
        <a:solidFill>
          <a:schemeClr val="tx1"/>
        </a:solidFill>
      </dgm:spPr>
      <dgm:t>
        <a:bodyPr/>
        <a:lstStyle/>
        <a:p>
          <a:r>
            <a:rPr lang="en-US" dirty="0"/>
            <a:t>Josephine Shaw Lowell         1843-1905</a:t>
          </a:r>
        </a:p>
      </dgm:t>
    </dgm:pt>
    <dgm:pt modelId="{D8183F90-5809-4E39-8800-52648AA1B3F0}" type="parTrans" cxnId="{1FAC3A9F-9130-4D18-BB47-5F4ECCC79471}">
      <dgm:prSet/>
      <dgm:spPr/>
      <dgm:t>
        <a:bodyPr/>
        <a:lstStyle/>
        <a:p>
          <a:endParaRPr lang="en-US"/>
        </a:p>
      </dgm:t>
    </dgm:pt>
    <dgm:pt modelId="{86E77D79-DDE2-4638-8EFC-62F82D33BC91}" type="sibTrans" cxnId="{1FAC3A9F-9130-4D18-BB47-5F4ECCC79471}">
      <dgm:prSet/>
      <dgm:spPr/>
      <dgm:t>
        <a:bodyPr/>
        <a:lstStyle/>
        <a:p>
          <a:endParaRPr lang="en-US"/>
        </a:p>
      </dgm:t>
    </dgm:pt>
    <dgm:pt modelId="{6189E9AB-10CE-4779-A747-11A26CA99423}">
      <dgm:prSet phldrT="[Text]"/>
      <dgm:spPr>
        <a:solidFill>
          <a:schemeClr val="tx1"/>
        </a:solidFill>
      </dgm:spPr>
      <dgm:t>
        <a:bodyPr/>
        <a:lstStyle/>
        <a:p>
          <a:r>
            <a:rPr lang="en-US" dirty="0"/>
            <a:t>Jane Addams 1860-1935</a:t>
          </a:r>
        </a:p>
      </dgm:t>
    </dgm:pt>
    <dgm:pt modelId="{2243412E-8B65-4C5E-A11E-527A219C32A0}" type="parTrans" cxnId="{18DF1D82-EBA7-41DD-9064-5C36181FC0DB}">
      <dgm:prSet/>
      <dgm:spPr/>
      <dgm:t>
        <a:bodyPr/>
        <a:lstStyle/>
        <a:p>
          <a:endParaRPr lang="en-US"/>
        </a:p>
      </dgm:t>
    </dgm:pt>
    <dgm:pt modelId="{CFE155F7-D0A5-43DE-89DC-01EC3CC4BCE4}" type="sibTrans" cxnId="{18DF1D82-EBA7-41DD-9064-5C36181FC0DB}">
      <dgm:prSet/>
      <dgm:spPr/>
      <dgm:t>
        <a:bodyPr/>
        <a:lstStyle/>
        <a:p>
          <a:endParaRPr lang="en-US"/>
        </a:p>
      </dgm:t>
    </dgm:pt>
    <dgm:pt modelId="{828BC3BF-D064-4A2B-9E89-76E6E2A33A26}">
      <dgm:prSet phldrT="[Text]"/>
      <dgm:spPr>
        <a:solidFill>
          <a:schemeClr val="tx1"/>
        </a:solidFill>
      </dgm:spPr>
      <dgm:t>
        <a:bodyPr/>
        <a:lstStyle/>
        <a:p>
          <a:r>
            <a:rPr lang="en-US" dirty="0"/>
            <a:t>Madam C.J. Walker        1867-1919</a:t>
          </a:r>
        </a:p>
      </dgm:t>
    </dgm:pt>
    <dgm:pt modelId="{13A100C5-662C-4954-85E8-08FDF5581491}" type="parTrans" cxnId="{799216CE-CABA-469F-9306-2894DFD2A718}">
      <dgm:prSet/>
      <dgm:spPr/>
      <dgm:t>
        <a:bodyPr/>
        <a:lstStyle/>
        <a:p>
          <a:endParaRPr lang="en-US"/>
        </a:p>
      </dgm:t>
    </dgm:pt>
    <dgm:pt modelId="{7B022FEB-5C0E-4D00-BFB1-AEABA722158B}" type="sibTrans" cxnId="{799216CE-CABA-469F-9306-2894DFD2A718}">
      <dgm:prSet/>
      <dgm:spPr/>
      <dgm:t>
        <a:bodyPr/>
        <a:lstStyle/>
        <a:p>
          <a:endParaRPr lang="en-US"/>
        </a:p>
      </dgm:t>
    </dgm:pt>
    <dgm:pt modelId="{40BBE58C-6E1C-476F-8720-836141C2C1AD}">
      <dgm:prSet phldrT="[Text]"/>
      <dgm:spPr>
        <a:solidFill>
          <a:schemeClr val="tx1"/>
        </a:solidFill>
      </dgm:spPr>
      <dgm:t>
        <a:bodyPr/>
        <a:lstStyle/>
        <a:p>
          <a:r>
            <a:rPr lang="en-US" dirty="0"/>
            <a:t>Dolores Huerta 1930-present</a:t>
          </a:r>
        </a:p>
      </dgm:t>
    </dgm:pt>
    <dgm:pt modelId="{F8D0E986-2E04-4D81-90CF-54DA36ACD669}" type="parTrans" cxnId="{54A68039-21F4-482D-A6FC-82C918DD379A}">
      <dgm:prSet/>
      <dgm:spPr/>
      <dgm:t>
        <a:bodyPr/>
        <a:lstStyle/>
        <a:p>
          <a:endParaRPr lang="en-US"/>
        </a:p>
      </dgm:t>
    </dgm:pt>
    <dgm:pt modelId="{84C989D6-B52E-48CA-AF81-DA8C9FCF8A0B}" type="sibTrans" cxnId="{54A68039-21F4-482D-A6FC-82C918DD379A}">
      <dgm:prSet/>
      <dgm:spPr/>
      <dgm:t>
        <a:bodyPr/>
        <a:lstStyle/>
        <a:p>
          <a:endParaRPr lang="en-US"/>
        </a:p>
      </dgm:t>
    </dgm:pt>
    <dgm:pt modelId="{B495F3F6-A451-41BE-9C60-9F7F35A9DA93}">
      <dgm:prSet phldrT="[Text]"/>
      <dgm:spPr>
        <a:solidFill>
          <a:schemeClr val="tx1"/>
        </a:solidFill>
      </dgm:spPr>
      <dgm:t>
        <a:bodyPr/>
        <a:lstStyle/>
        <a:p>
          <a:r>
            <a:rPr lang="en-US" dirty="0"/>
            <a:t>Marie Curie 1867-1934</a:t>
          </a:r>
        </a:p>
      </dgm:t>
    </dgm:pt>
    <dgm:pt modelId="{06661F3B-40E4-4CEF-81AE-2EE07998871D}" type="parTrans" cxnId="{1C15F0C5-FA7D-4C6D-8A50-42AD2FBB78CE}">
      <dgm:prSet/>
      <dgm:spPr/>
      <dgm:t>
        <a:bodyPr/>
        <a:lstStyle/>
        <a:p>
          <a:endParaRPr lang="en-US"/>
        </a:p>
      </dgm:t>
    </dgm:pt>
    <dgm:pt modelId="{365E6F68-1986-4B02-A734-3E19E46E4C4C}" type="sibTrans" cxnId="{1C15F0C5-FA7D-4C6D-8A50-42AD2FBB78CE}">
      <dgm:prSet/>
      <dgm:spPr/>
      <dgm:t>
        <a:bodyPr/>
        <a:lstStyle/>
        <a:p>
          <a:endParaRPr lang="en-US"/>
        </a:p>
      </dgm:t>
    </dgm:pt>
    <dgm:pt modelId="{9D0518DB-B73D-4D00-909A-438C7D4E24D3}">
      <dgm:prSet phldrT="[Text]"/>
      <dgm:spPr>
        <a:solidFill>
          <a:schemeClr val="tx1"/>
        </a:solidFill>
      </dgm:spPr>
      <dgm:t>
        <a:bodyPr/>
        <a:lstStyle/>
        <a:p>
          <a:r>
            <a:rPr lang="en-US" dirty="0"/>
            <a:t>Joanne Bethune 1770-1860</a:t>
          </a:r>
        </a:p>
      </dgm:t>
    </dgm:pt>
    <dgm:pt modelId="{F8976436-76F6-481C-BF77-4B758530B3C3}" type="parTrans" cxnId="{FD799F06-EC63-4F64-9AD2-DF444C766991}">
      <dgm:prSet/>
      <dgm:spPr/>
      <dgm:t>
        <a:bodyPr/>
        <a:lstStyle/>
        <a:p>
          <a:endParaRPr lang="en-US"/>
        </a:p>
      </dgm:t>
    </dgm:pt>
    <dgm:pt modelId="{A0CC61FF-7C82-4529-991B-F438532F02E1}" type="sibTrans" cxnId="{FD799F06-EC63-4F64-9AD2-DF444C766991}">
      <dgm:prSet/>
      <dgm:spPr/>
      <dgm:t>
        <a:bodyPr/>
        <a:lstStyle/>
        <a:p>
          <a:endParaRPr lang="en-US"/>
        </a:p>
      </dgm:t>
    </dgm:pt>
    <dgm:pt modelId="{FBAA8306-499F-4502-8C9C-01F618637098}">
      <dgm:prSet phldrT="[Text]"/>
      <dgm:spPr>
        <a:solidFill>
          <a:schemeClr val="tx1"/>
        </a:solidFill>
      </dgm:spPr>
      <dgm:t>
        <a:bodyPr/>
        <a:lstStyle/>
        <a:p>
          <a:r>
            <a:rPr lang="en-US" dirty="0"/>
            <a:t>Mary Lyon   1797-1849</a:t>
          </a:r>
        </a:p>
      </dgm:t>
    </dgm:pt>
    <dgm:pt modelId="{3B8A7FE6-5DF2-4801-BDF7-D0E57D40B4BC}" type="parTrans" cxnId="{15AFE7A6-DEFD-4838-985C-B3E0F7E281CE}">
      <dgm:prSet/>
      <dgm:spPr/>
      <dgm:t>
        <a:bodyPr/>
        <a:lstStyle/>
        <a:p>
          <a:endParaRPr lang="en-US"/>
        </a:p>
      </dgm:t>
    </dgm:pt>
    <dgm:pt modelId="{78E4C966-5E56-4F91-ABCD-EB03DD837323}" type="sibTrans" cxnId="{15AFE7A6-DEFD-4838-985C-B3E0F7E281CE}">
      <dgm:prSet/>
      <dgm:spPr/>
      <dgm:t>
        <a:bodyPr/>
        <a:lstStyle/>
        <a:p>
          <a:endParaRPr lang="en-US"/>
        </a:p>
      </dgm:t>
    </dgm:pt>
    <dgm:pt modelId="{6268899B-458F-429D-8E55-3FF779848FB4}">
      <dgm:prSet phldrT="[Text]"/>
      <dgm:spPr>
        <a:solidFill>
          <a:schemeClr val="tx1"/>
        </a:solidFill>
      </dgm:spPr>
      <dgm:t>
        <a:bodyPr/>
        <a:lstStyle/>
        <a:p>
          <a:r>
            <a:rPr lang="en-US" dirty="0"/>
            <a:t>Rebecca Gratz 1781-1869</a:t>
          </a:r>
        </a:p>
      </dgm:t>
    </dgm:pt>
    <dgm:pt modelId="{651495F1-6E65-4405-8A60-56E03CDE3315}" type="parTrans" cxnId="{FD2F9325-296E-4E1D-83C5-AB7F73A79406}">
      <dgm:prSet/>
      <dgm:spPr/>
      <dgm:t>
        <a:bodyPr/>
        <a:lstStyle/>
        <a:p>
          <a:endParaRPr lang="en-US"/>
        </a:p>
      </dgm:t>
    </dgm:pt>
    <dgm:pt modelId="{CEC974FE-08DD-48B7-ABC9-D047550B3CA9}" type="sibTrans" cxnId="{FD2F9325-296E-4E1D-83C5-AB7F73A79406}">
      <dgm:prSet/>
      <dgm:spPr/>
      <dgm:t>
        <a:bodyPr/>
        <a:lstStyle/>
        <a:p>
          <a:endParaRPr lang="en-US"/>
        </a:p>
      </dgm:t>
    </dgm:pt>
    <dgm:pt modelId="{D20965D2-5A6A-452C-9792-69677721CB54}">
      <dgm:prSet phldrT="[Text]"/>
      <dgm:spPr>
        <a:solidFill>
          <a:schemeClr val="tx1"/>
        </a:solidFill>
      </dgm:spPr>
      <dgm:t>
        <a:bodyPr/>
        <a:lstStyle/>
        <a:p>
          <a:r>
            <a:rPr lang="en-US" dirty="0"/>
            <a:t>Dorothea Lynde Dix               1802-1887</a:t>
          </a:r>
        </a:p>
      </dgm:t>
    </dgm:pt>
    <dgm:pt modelId="{CA9A58C9-9485-4AB4-B4FB-1D672B6241BF}" type="parTrans" cxnId="{3F303838-CA40-4F8B-8CCB-7CE0A663093A}">
      <dgm:prSet/>
      <dgm:spPr/>
      <dgm:t>
        <a:bodyPr/>
        <a:lstStyle/>
        <a:p>
          <a:endParaRPr lang="en-US"/>
        </a:p>
      </dgm:t>
    </dgm:pt>
    <dgm:pt modelId="{A3CC0544-85BD-4919-9D59-45EEFC031EDC}" type="sibTrans" cxnId="{3F303838-CA40-4F8B-8CCB-7CE0A663093A}">
      <dgm:prSet/>
      <dgm:spPr/>
      <dgm:t>
        <a:bodyPr/>
        <a:lstStyle/>
        <a:p>
          <a:endParaRPr lang="en-US"/>
        </a:p>
      </dgm:t>
    </dgm:pt>
    <dgm:pt modelId="{530FE93A-E677-48E7-8863-AE3516516652}">
      <dgm:prSet phldrT="[Text]"/>
      <dgm:spPr>
        <a:solidFill>
          <a:schemeClr val="tx1"/>
        </a:solidFill>
      </dgm:spPr>
      <dgm:t>
        <a:bodyPr/>
        <a:lstStyle/>
        <a:p>
          <a:r>
            <a:rPr lang="en-US" dirty="0"/>
            <a:t>Helen Maria Hunt Jackson 1830-1885</a:t>
          </a:r>
        </a:p>
      </dgm:t>
    </dgm:pt>
    <dgm:pt modelId="{28719296-00F3-4725-A59E-EE3A2F724AE3}" type="parTrans" cxnId="{582C87DD-4662-49A5-9B64-9DF85346E8D6}">
      <dgm:prSet/>
      <dgm:spPr/>
      <dgm:t>
        <a:bodyPr/>
        <a:lstStyle/>
        <a:p>
          <a:endParaRPr lang="en-US"/>
        </a:p>
      </dgm:t>
    </dgm:pt>
    <dgm:pt modelId="{3825C08D-FCC7-4AB6-BEE7-A2E19E225627}" type="sibTrans" cxnId="{582C87DD-4662-49A5-9B64-9DF85346E8D6}">
      <dgm:prSet/>
      <dgm:spPr/>
      <dgm:t>
        <a:bodyPr/>
        <a:lstStyle/>
        <a:p>
          <a:endParaRPr lang="en-US"/>
        </a:p>
      </dgm:t>
    </dgm:pt>
    <dgm:pt modelId="{3AC5F041-CC43-40A2-A6B3-E0D9E00CC373}">
      <dgm:prSet phldrT="[Text]"/>
      <dgm:spPr>
        <a:solidFill>
          <a:schemeClr val="tx1"/>
        </a:solidFill>
      </dgm:spPr>
      <dgm:t>
        <a:bodyPr/>
        <a:lstStyle/>
        <a:p>
          <a:r>
            <a:rPr lang="en-US" dirty="0"/>
            <a:t>Frances Elizabeth Caroline Willard 1839-1898</a:t>
          </a:r>
        </a:p>
      </dgm:t>
    </dgm:pt>
    <dgm:pt modelId="{1711D687-F537-434F-A316-77279CF5EFC8}" type="parTrans" cxnId="{F04AB6CB-97B3-4CC5-9913-9D44A9054438}">
      <dgm:prSet/>
      <dgm:spPr/>
      <dgm:t>
        <a:bodyPr/>
        <a:lstStyle/>
        <a:p>
          <a:endParaRPr lang="en-US"/>
        </a:p>
      </dgm:t>
    </dgm:pt>
    <dgm:pt modelId="{AE478FEE-2608-4A4A-8DC6-D12F362A6559}" type="sibTrans" cxnId="{F04AB6CB-97B3-4CC5-9913-9D44A9054438}">
      <dgm:prSet/>
      <dgm:spPr/>
      <dgm:t>
        <a:bodyPr/>
        <a:lstStyle/>
        <a:p>
          <a:endParaRPr lang="en-US"/>
        </a:p>
      </dgm:t>
    </dgm:pt>
    <dgm:pt modelId="{BD12BEE7-5153-41CC-ABA6-B52E72277AA8}">
      <dgm:prSet phldrT="[Text]"/>
      <dgm:spPr>
        <a:solidFill>
          <a:schemeClr val="tx1"/>
        </a:solidFill>
      </dgm:spPr>
      <dgm:t>
        <a:bodyPr/>
        <a:lstStyle/>
        <a:p>
          <a:r>
            <a:rPr lang="en-US" dirty="0"/>
            <a:t>Dorothy Day 1897-1980</a:t>
          </a:r>
        </a:p>
      </dgm:t>
    </dgm:pt>
    <dgm:pt modelId="{A58088D2-785C-4E33-BF40-073417647DE7}" type="parTrans" cxnId="{CF8EEAC4-DF22-4280-AB8C-9A4941DB139F}">
      <dgm:prSet/>
      <dgm:spPr/>
      <dgm:t>
        <a:bodyPr/>
        <a:lstStyle/>
        <a:p>
          <a:endParaRPr lang="en-US"/>
        </a:p>
      </dgm:t>
    </dgm:pt>
    <dgm:pt modelId="{76EE9B97-AE42-4F9E-B57D-A6D3A6C9CB3E}" type="sibTrans" cxnId="{CF8EEAC4-DF22-4280-AB8C-9A4941DB139F}">
      <dgm:prSet/>
      <dgm:spPr/>
      <dgm:t>
        <a:bodyPr/>
        <a:lstStyle/>
        <a:p>
          <a:endParaRPr lang="en-US"/>
        </a:p>
      </dgm:t>
    </dgm:pt>
    <dgm:pt modelId="{0FB856CD-DCC9-4691-8E12-7AD63A60F621}">
      <dgm:prSet phldrT="[Text]"/>
      <dgm:spPr>
        <a:solidFill>
          <a:schemeClr val="tx1"/>
        </a:solidFill>
      </dgm:spPr>
      <dgm:t>
        <a:bodyPr/>
        <a:lstStyle/>
        <a:p>
          <a:r>
            <a:rPr lang="en-US" dirty="0"/>
            <a:t>Ida B. Wells-Barnett</a:t>
          </a:r>
        </a:p>
        <a:p>
          <a:r>
            <a:rPr lang="en-US" dirty="0"/>
            <a:t>1862-1932</a:t>
          </a:r>
        </a:p>
      </dgm:t>
    </dgm:pt>
    <dgm:pt modelId="{C354C283-E2AE-4C5C-8AC9-46FCCA59FF56}" type="parTrans" cxnId="{B68FF83F-3F03-48EE-90D8-96056CD77AA1}">
      <dgm:prSet/>
      <dgm:spPr/>
      <dgm:t>
        <a:bodyPr/>
        <a:lstStyle/>
        <a:p>
          <a:endParaRPr lang="en-US"/>
        </a:p>
      </dgm:t>
    </dgm:pt>
    <dgm:pt modelId="{7AE8E5E7-B9F0-4C51-BD16-2B24A284D7A8}" type="sibTrans" cxnId="{B68FF83F-3F03-48EE-90D8-96056CD77AA1}">
      <dgm:prSet/>
      <dgm:spPr/>
      <dgm:t>
        <a:bodyPr/>
        <a:lstStyle/>
        <a:p>
          <a:endParaRPr lang="en-US"/>
        </a:p>
      </dgm:t>
    </dgm:pt>
    <dgm:pt modelId="{0D3C6E30-EE26-4C21-8C9C-B95655988C2C}">
      <dgm:prSet phldrT="[Text]"/>
      <dgm:spPr>
        <a:solidFill>
          <a:schemeClr val="tx1"/>
        </a:solidFill>
      </dgm:spPr>
      <dgm:t>
        <a:bodyPr/>
        <a:lstStyle/>
        <a:p>
          <a:r>
            <a:rPr lang="en-US" dirty="0"/>
            <a:t>Elsie Inglis   1864-1917</a:t>
          </a:r>
        </a:p>
      </dgm:t>
    </dgm:pt>
    <dgm:pt modelId="{80C0B191-9B82-40F3-A692-C84033CEA2D6}" type="parTrans" cxnId="{DD896DA3-85A0-4E9C-B63E-A3A4F33A6413}">
      <dgm:prSet/>
      <dgm:spPr/>
      <dgm:t>
        <a:bodyPr/>
        <a:lstStyle/>
        <a:p>
          <a:endParaRPr lang="en-US"/>
        </a:p>
      </dgm:t>
    </dgm:pt>
    <dgm:pt modelId="{B53B0FC2-2170-4C23-811C-AB777F5A5CAC}" type="sibTrans" cxnId="{DD896DA3-85A0-4E9C-B63E-A3A4F33A6413}">
      <dgm:prSet/>
      <dgm:spPr/>
      <dgm:t>
        <a:bodyPr/>
        <a:lstStyle/>
        <a:p>
          <a:endParaRPr lang="en-US"/>
        </a:p>
      </dgm:t>
    </dgm:pt>
    <dgm:pt modelId="{7C93DFE2-0AEE-47D2-A610-870512767336}" type="pres">
      <dgm:prSet presAssocID="{D06AC75D-73C0-4682-8A6F-65E4269ED691}" presName="Name0" presStyleCnt="0">
        <dgm:presLayoutVars>
          <dgm:dir/>
          <dgm:resizeHandles/>
        </dgm:presLayoutVars>
      </dgm:prSet>
      <dgm:spPr/>
    </dgm:pt>
    <dgm:pt modelId="{9BD5A75A-CDE5-4538-8E3C-EAE4E2A5D3F5}" type="pres">
      <dgm:prSet presAssocID="{9D0518DB-B73D-4D00-909A-438C7D4E24D3}" presName="compNode" presStyleCnt="0"/>
      <dgm:spPr/>
    </dgm:pt>
    <dgm:pt modelId="{241D9F66-9F1F-4EC2-9FF3-EC6AD22711FA}" type="pres">
      <dgm:prSet presAssocID="{9D0518DB-B73D-4D00-909A-438C7D4E24D3}" presName="dummyConnPt" presStyleCnt="0"/>
      <dgm:spPr/>
    </dgm:pt>
    <dgm:pt modelId="{D5D736B5-D88C-4FF6-8754-3357B363F413}" type="pres">
      <dgm:prSet presAssocID="{9D0518DB-B73D-4D00-909A-438C7D4E24D3}" presName="node" presStyleLbl="node1" presStyleIdx="0" presStyleCnt="16">
        <dgm:presLayoutVars>
          <dgm:bulletEnabled val="1"/>
        </dgm:presLayoutVars>
      </dgm:prSet>
      <dgm:spPr/>
    </dgm:pt>
    <dgm:pt modelId="{98B8FFC4-B4EC-4BF1-B868-0AB9AF782147}" type="pres">
      <dgm:prSet presAssocID="{A0CC61FF-7C82-4529-991B-F438532F02E1}" presName="sibTrans" presStyleLbl="bgSibTrans2D1" presStyleIdx="0" presStyleCnt="15"/>
      <dgm:spPr/>
    </dgm:pt>
    <dgm:pt modelId="{9D3D5731-4089-43A3-AD56-8D2BBD33A7DC}" type="pres">
      <dgm:prSet presAssocID="{4D3B1A6D-2C3B-4C00-9868-20CC5FD396D1}" presName="compNode" presStyleCnt="0"/>
      <dgm:spPr/>
    </dgm:pt>
    <dgm:pt modelId="{75295224-4C33-4EB5-A592-A973B4348876}" type="pres">
      <dgm:prSet presAssocID="{4D3B1A6D-2C3B-4C00-9868-20CC5FD396D1}" presName="dummyConnPt" presStyleCnt="0"/>
      <dgm:spPr/>
    </dgm:pt>
    <dgm:pt modelId="{71D699D0-C9D5-49D9-9480-513081A12891}" type="pres">
      <dgm:prSet presAssocID="{4D3B1A6D-2C3B-4C00-9868-20CC5FD396D1}" presName="node" presStyleLbl="node1" presStyleIdx="1" presStyleCnt="16" custLinFactNeighborY="-9734">
        <dgm:presLayoutVars>
          <dgm:bulletEnabled val="1"/>
        </dgm:presLayoutVars>
      </dgm:prSet>
      <dgm:spPr/>
    </dgm:pt>
    <dgm:pt modelId="{1B224C8B-5465-400D-8688-954E0BB27CCF}" type="pres">
      <dgm:prSet presAssocID="{CF6C1B03-DBE0-44E4-BA84-539E8A3C5AD8}" presName="sibTrans" presStyleLbl="bgSibTrans2D1" presStyleIdx="1" presStyleCnt="15"/>
      <dgm:spPr/>
    </dgm:pt>
    <dgm:pt modelId="{BC59AC12-E979-4235-8335-72639BEC453A}" type="pres">
      <dgm:prSet presAssocID="{6268899B-458F-429D-8E55-3FF779848FB4}" presName="compNode" presStyleCnt="0"/>
      <dgm:spPr/>
    </dgm:pt>
    <dgm:pt modelId="{1DADE19C-FD57-4231-8CD3-A27F30BE6EB1}" type="pres">
      <dgm:prSet presAssocID="{6268899B-458F-429D-8E55-3FF779848FB4}" presName="dummyConnPt" presStyleCnt="0"/>
      <dgm:spPr/>
    </dgm:pt>
    <dgm:pt modelId="{D4C919E4-CB1D-4FA1-BB1B-03BA639FC46A}" type="pres">
      <dgm:prSet presAssocID="{6268899B-458F-429D-8E55-3FF779848FB4}" presName="node" presStyleLbl="node1" presStyleIdx="2" presStyleCnt="16">
        <dgm:presLayoutVars>
          <dgm:bulletEnabled val="1"/>
        </dgm:presLayoutVars>
      </dgm:prSet>
      <dgm:spPr/>
    </dgm:pt>
    <dgm:pt modelId="{6878FBD6-1736-4002-9B40-FDD65BE1F8CC}" type="pres">
      <dgm:prSet presAssocID="{CEC974FE-08DD-48B7-ABC9-D047550B3CA9}" presName="sibTrans" presStyleLbl="bgSibTrans2D1" presStyleIdx="2" presStyleCnt="15"/>
      <dgm:spPr/>
    </dgm:pt>
    <dgm:pt modelId="{8A8906D6-D6F1-47A8-A455-A549D9FAC50F}" type="pres">
      <dgm:prSet presAssocID="{FBAA8306-499F-4502-8C9C-01F618637098}" presName="compNode" presStyleCnt="0"/>
      <dgm:spPr/>
    </dgm:pt>
    <dgm:pt modelId="{2D79EFBC-7F63-43B8-8D5B-17859069640B}" type="pres">
      <dgm:prSet presAssocID="{FBAA8306-499F-4502-8C9C-01F618637098}" presName="dummyConnPt" presStyleCnt="0"/>
      <dgm:spPr/>
    </dgm:pt>
    <dgm:pt modelId="{5ABB4A77-FA24-4FC3-BEAE-CDCDD0318441}" type="pres">
      <dgm:prSet presAssocID="{FBAA8306-499F-4502-8C9C-01F618637098}" presName="node" presStyleLbl="node1" presStyleIdx="3" presStyleCnt="16">
        <dgm:presLayoutVars>
          <dgm:bulletEnabled val="1"/>
        </dgm:presLayoutVars>
      </dgm:prSet>
      <dgm:spPr/>
    </dgm:pt>
    <dgm:pt modelId="{2199F072-4DA5-4B03-B6F4-6553F70F5B90}" type="pres">
      <dgm:prSet presAssocID="{78E4C966-5E56-4F91-ABCD-EB03DD837323}" presName="sibTrans" presStyleLbl="bgSibTrans2D1" presStyleIdx="3" presStyleCnt="15"/>
      <dgm:spPr/>
    </dgm:pt>
    <dgm:pt modelId="{7D07546D-7820-4DE3-B77C-F208E43C3E1D}" type="pres">
      <dgm:prSet presAssocID="{D20965D2-5A6A-452C-9792-69677721CB54}" presName="compNode" presStyleCnt="0"/>
      <dgm:spPr/>
    </dgm:pt>
    <dgm:pt modelId="{876B16F5-AB47-4454-A3B8-12EB0375E3A3}" type="pres">
      <dgm:prSet presAssocID="{D20965D2-5A6A-452C-9792-69677721CB54}" presName="dummyConnPt" presStyleCnt="0"/>
      <dgm:spPr/>
    </dgm:pt>
    <dgm:pt modelId="{98249BF7-9269-485C-94A2-0ED6F44A2AF7}" type="pres">
      <dgm:prSet presAssocID="{D20965D2-5A6A-452C-9792-69677721CB54}" presName="node" presStyleLbl="node1" presStyleIdx="4" presStyleCnt="16" custLinFactNeighborY="-9734">
        <dgm:presLayoutVars>
          <dgm:bulletEnabled val="1"/>
        </dgm:presLayoutVars>
      </dgm:prSet>
      <dgm:spPr/>
    </dgm:pt>
    <dgm:pt modelId="{340862BB-0FD6-4889-BDFE-0475ACEF1776}" type="pres">
      <dgm:prSet presAssocID="{A3CC0544-85BD-4919-9D59-45EEFC031EDC}" presName="sibTrans" presStyleLbl="bgSibTrans2D1" presStyleIdx="4" presStyleCnt="15"/>
      <dgm:spPr/>
    </dgm:pt>
    <dgm:pt modelId="{0CD87236-59D1-45D5-833C-4CA6E5EEE81D}" type="pres">
      <dgm:prSet presAssocID="{530FE93A-E677-48E7-8863-AE3516516652}" presName="compNode" presStyleCnt="0"/>
      <dgm:spPr/>
    </dgm:pt>
    <dgm:pt modelId="{ECB38A91-74F0-4CD6-A6A9-6B3C3890F0DB}" type="pres">
      <dgm:prSet presAssocID="{530FE93A-E677-48E7-8863-AE3516516652}" presName="dummyConnPt" presStyleCnt="0"/>
      <dgm:spPr/>
    </dgm:pt>
    <dgm:pt modelId="{F37A57DF-264D-4444-A29E-A883C88ED19C}" type="pres">
      <dgm:prSet presAssocID="{530FE93A-E677-48E7-8863-AE3516516652}" presName="node" presStyleLbl="node1" presStyleIdx="5" presStyleCnt="16">
        <dgm:presLayoutVars>
          <dgm:bulletEnabled val="1"/>
        </dgm:presLayoutVars>
      </dgm:prSet>
      <dgm:spPr/>
    </dgm:pt>
    <dgm:pt modelId="{203FD4DC-7853-4AC4-93B9-5065859C42EB}" type="pres">
      <dgm:prSet presAssocID="{3825C08D-FCC7-4AB6-BEE7-A2E19E225627}" presName="sibTrans" presStyleLbl="bgSibTrans2D1" presStyleIdx="5" presStyleCnt="15"/>
      <dgm:spPr/>
    </dgm:pt>
    <dgm:pt modelId="{AC88C07D-197C-4563-8468-C5DBB4795256}" type="pres">
      <dgm:prSet presAssocID="{170EFF8B-00B4-4748-B2CF-3AE6BF3E3BD2}" presName="compNode" presStyleCnt="0"/>
      <dgm:spPr/>
    </dgm:pt>
    <dgm:pt modelId="{9C4C49EA-028C-416A-AB11-795507B79A2E}" type="pres">
      <dgm:prSet presAssocID="{170EFF8B-00B4-4748-B2CF-3AE6BF3E3BD2}" presName="dummyConnPt" presStyleCnt="0"/>
      <dgm:spPr/>
    </dgm:pt>
    <dgm:pt modelId="{2460E650-80DE-44AB-B7E9-24AA548CE2F1}" type="pres">
      <dgm:prSet presAssocID="{170EFF8B-00B4-4748-B2CF-3AE6BF3E3BD2}" presName="node" presStyleLbl="node1" presStyleIdx="6" presStyleCnt="16" custLinFactNeighborY="-9734">
        <dgm:presLayoutVars>
          <dgm:bulletEnabled val="1"/>
        </dgm:presLayoutVars>
      </dgm:prSet>
      <dgm:spPr/>
    </dgm:pt>
    <dgm:pt modelId="{33495B50-96D9-4650-BAF0-41639BE6FBE1}" type="pres">
      <dgm:prSet presAssocID="{17B3F95F-E4BB-488F-A43A-A7B3E5473288}" presName="sibTrans" presStyleLbl="bgSibTrans2D1" presStyleIdx="6" presStyleCnt="15"/>
      <dgm:spPr/>
    </dgm:pt>
    <dgm:pt modelId="{3A695D54-5FF2-4654-8B97-A124209CD5B4}" type="pres">
      <dgm:prSet presAssocID="{3AC5F041-CC43-40A2-A6B3-E0D9E00CC373}" presName="compNode" presStyleCnt="0"/>
      <dgm:spPr/>
    </dgm:pt>
    <dgm:pt modelId="{64A7AEDC-7FB6-4E64-8FF5-F300B055B0C7}" type="pres">
      <dgm:prSet presAssocID="{3AC5F041-CC43-40A2-A6B3-E0D9E00CC373}" presName="dummyConnPt" presStyleCnt="0"/>
      <dgm:spPr/>
    </dgm:pt>
    <dgm:pt modelId="{E2DD3D04-B85F-4EA3-B042-08FD32736398}" type="pres">
      <dgm:prSet presAssocID="{3AC5F041-CC43-40A2-A6B3-E0D9E00CC373}" presName="node" presStyleLbl="node1" presStyleIdx="7" presStyleCnt="16">
        <dgm:presLayoutVars>
          <dgm:bulletEnabled val="1"/>
        </dgm:presLayoutVars>
      </dgm:prSet>
      <dgm:spPr/>
    </dgm:pt>
    <dgm:pt modelId="{3AA61747-6827-4FAF-B75C-70C861EEE30F}" type="pres">
      <dgm:prSet presAssocID="{AE478FEE-2608-4A4A-8DC6-D12F362A6559}" presName="sibTrans" presStyleLbl="bgSibTrans2D1" presStyleIdx="7" presStyleCnt="15"/>
      <dgm:spPr/>
    </dgm:pt>
    <dgm:pt modelId="{9A9E20CC-5312-4B52-B164-664DF4A2B2E6}" type="pres">
      <dgm:prSet presAssocID="{F0688D0C-97EE-4529-A3FE-D3B6FCF29F9B}" presName="compNode" presStyleCnt="0"/>
      <dgm:spPr/>
    </dgm:pt>
    <dgm:pt modelId="{E6C821C6-E110-42D2-8611-B6A23079C863}" type="pres">
      <dgm:prSet presAssocID="{F0688D0C-97EE-4529-A3FE-D3B6FCF29F9B}" presName="dummyConnPt" presStyleCnt="0"/>
      <dgm:spPr/>
    </dgm:pt>
    <dgm:pt modelId="{FF0F9A16-F1E5-4095-976E-6F65B954E658}" type="pres">
      <dgm:prSet presAssocID="{F0688D0C-97EE-4529-A3FE-D3B6FCF29F9B}" presName="node" presStyleLbl="node1" presStyleIdx="8" presStyleCnt="16" custLinFactNeighborY="-9734">
        <dgm:presLayoutVars>
          <dgm:bulletEnabled val="1"/>
        </dgm:presLayoutVars>
      </dgm:prSet>
      <dgm:spPr/>
    </dgm:pt>
    <dgm:pt modelId="{875819E1-503A-4FB5-8E60-1A5512462053}" type="pres">
      <dgm:prSet presAssocID="{86E77D79-DDE2-4638-8EFC-62F82D33BC91}" presName="sibTrans" presStyleLbl="bgSibTrans2D1" presStyleIdx="8" presStyleCnt="15"/>
      <dgm:spPr/>
    </dgm:pt>
    <dgm:pt modelId="{7DE67F86-6D00-42B8-8B8C-BC50DE24165E}" type="pres">
      <dgm:prSet presAssocID="{6189E9AB-10CE-4779-A747-11A26CA99423}" presName="compNode" presStyleCnt="0"/>
      <dgm:spPr/>
    </dgm:pt>
    <dgm:pt modelId="{871F7434-1CDC-4858-8C82-588E2819A495}" type="pres">
      <dgm:prSet presAssocID="{6189E9AB-10CE-4779-A747-11A26CA99423}" presName="dummyConnPt" presStyleCnt="0"/>
      <dgm:spPr/>
    </dgm:pt>
    <dgm:pt modelId="{E50EAC6F-4076-4AFA-9930-D3A78B9FD142}" type="pres">
      <dgm:prSet presAssocID="{6189E9AB-10CE-4779-A747-11A26CA99423}" presName="node" presStyleLbl="node1" presStyleIdx="9" presStyleCnt="16">
        <dgm:presLayoutVars>
          <dgm:bulletEnabled val="1"/>
        </dgm:presLayoutVars>
      </dgm:prSet>
      <dgm:spPr/>
    </dgm:pt>
    <dgm:pt modelId="{C6C6127A-7D9E-43AB-A1AC-F239F39D1EDC}" type="pres">
      <dgm:prSet presAssocID="{CFE155F7-D0A5-43DE-89DC-01EC3CC4BCE4}" presName="sibTrans" presStyleLbl="bgSibTrans2D1" presStyleIdx="9" presStyleCnt="15"/>
      <dgm:spPr/>
    </dgm:pt>
    <dgm:pt modelId="{B89269D1-EF40-42E0-A33D-1F6214610027}" type="pres">
      <dgm:prSet presAssocID="{0FB856CD-DCC9-4691-8E12-7AD63A60F621}" presName="compNode" presStyleCnt="0"/>
      <dgm:spPr/>
    </dgm:pt>
    <dgm:pt modelId="{71EE94B6-93D6-4AD2-B6F1-AE7AEC3DBFB9}" type="pres">
      <dgm:prSet presAssocID="{0FB856CD-DCC9-4691-8E12-7AD63A60F621}" presName="dummyConnPt" presStyleCnt="0"/>
      <dgm:spPr/>
    </dgm:pt>
    <dgm:pt modelId="{AA982E9F-348E-433E-8911-DCB16D2155EF}" type="pres">
      <dgm:prSet presAssocID="{0FB856CD-DCC9-4691-8E12-7AD63A60F621}" presName="node" presStyleLbl="node1" presStyleIdx="10" presStyleCnt="16">
        <dgm:presLayoutVars>
          <dgm:bulletEnabled val="1"/>
        </dgm:presLayoutVars>
      </dgm:prSet>
      <dgm:spPr/>
    </dgm:pt>
    <dgm:pt modelId="{A8E07309-B434-4C7A-84F5-FD06D8673115}" type="pres">
      <dgm:prSet presAssocID="{7AE8E5E7-B9F0-4C51-BD16-2B24A284D7A8}" presName="sibTrans" presStyleLbl="bgSibTrans2D1" presStyleIdx="10" presStyleCnt="15"/>
      <dgm:spPr/>
    </dgm:pt>
    <dgm:pt modelId="{AE9F15E4-1E1F-4BD9-92B1-46F2290E0443}" type="pres">
      <dgm:prSet presAssocID="{0D3C6E30-EE26-4C21-8C9C-B95655988C2C}" presName="compNode" presStyleCnt="0"/>
      <dgm:spPr/>
    </dgm:pt>
    <dgm:pt modelId="{9639CDB8-8473-438E-90CD-1655F7B634BB}" type="pres">
      <dgm:prSet presAssocID="{0D3C6E30-EE26-4C21-8C9C-B95655988C2C}" presName="dummyConnPt" presStyleCnt="0"/>
      <dgm:spPr/>
    </dgm:pt>
    <dgm:pt modelId="{104F5E1A-FB36-4430-834E-7F16D3D157F2}" type="pres">
      <dgm:prSet presAssocID="{0D3C6E30-EE26-4C21-8C9C-B95655988C2C}" presName="node" presStyleLbl="node1" presStyleIdx="11" presStyleCnt="16">
        <dgm:presLayoutVars>
          <dgm:bulletEnabled val="1"/>
        </dgm:presLayoutVars>
      </dgm:prSet>
      <dgm:spPr/>
    </dgm:pt>
    <dgm:pt modelId="{18B1CD8A-0F77-4E8F-A3DA-A8A730D5D55A}" type="pres">
      <dgm:prSet presAssocID="{B53B0FC2-2170-4C23-811C-AB777F5A5CAC}" presName="sibTrans" presStyleLbl="bgSibTrans2D1" presStyleIdx="11" presStyleCnt="15"/>
      <dgm:spPr/>
    </dgm:pt>
    <dgm:pt modelId="{13ED34AC-BABB-4FFF-BF07-53525EE64353}" type="pres">
      <dgm:prSet presAssocID="{828BC3BF-D064-4A2B-9E89-76E6E2A33A26}" presName="compNode" presStyleCnt="0"/>
      <dgm:spPr/>
    </dgm:pt>
    <dgm:pt modelId="{23D59B14-61FF-4D7B-8B68-B3FE2D4BC09E}" type="pres">
      <dgm:prSet presAssocID="{828BC3BF-D064-4A2B-9E89-76E6E2A33A26}" presName="dummyConnPt" presStyleCnt="0"/>
      <dgm:spPr/>
    </dgm:pt>
    <dgm:pt modelId="{3A35045F-7895-4A6E-B0E8-8B9C28EADA8F}" type="pres">
      <dgm:prSet presAssocID="{828BC3BF-D064-4A2B-9E89-76E6E2A33A26}" presName="node" presStyleLbl="node1" presStyleIdx="12" presStyleCnt="16">
        <dgm:presLayoutVars>
          <dgm:bulletEnabled val="1"/>
        </dgm:presLayoutVars>
      </dgm:prSet>
      <dgm:spPr/>
    </dgm:pt>
    <dgm:pt modelId="{B7B6CA9A-CBFC-41C5-843A-A6713EA2A07D}" type="pres">
      <dgm:prSet presAssocID="{7B022FEB-5C0E-4D00-BFB1-AEABA722158B}" presName="sibTrans" presStyleLbl="bgSibTrans2D1" presStyleIdx="12" presStyleCnt="15"/>
      <dgm:spPr/>
    </dgm:pt>
    <dgm:pt modelId="{868C01F7-A5D9-4496-B392-C06411A39A01}" type="pres">
      <dgm:prSet presAssocID="{B495F3F6-A451-41BE-9C60-9F7F35A9DA93}" presName="compNode" presStyleCnt="0"/>
      <dgm:spPr/>
    </dgm:pt>
    <dgm:pt modelId="{1A2D697E-583D-4081-A761-7DC7C8374F19}" type="pres">
      <dgm:prSet presAssocID="{B495F3F6-A451-41BE-9C60-9F7F35A9DA93}" presName="dummyConnPt" presStyleCnt="0"/>
      <dgm:spPr/>
    </dgm:pt>
    <dgm:pt modelId="{2CC9CCE6-B683-4912-BB2E-8C14357FC2C5}" type="pres">
      <dgm:prSet presAssocID="{B495F3F6-A451-41BE-9C60-9F7F35A9DA93}" presName="node" presStyleLbl="node1" presStyleIdx="13" presStyleCnt="16">
        <dgm:presLayoutVars>
          <dgm:bulletEnabled val="1"/>
        </dgm:presLayoutVars>
      </dgm:prSet>
      <dgm:spPr/>
    </dgm:pt>
    <dgm:pt modelId="{015A425A-AA07-4F83-B180-1F664281740A}" type="pres">
      <dgm:prSet presAssocID="{365E6F68-1986-4B02-A734-3E19E46E4C4C}" presName="sibTrans" presStyleLbl="bgSibTrans2D1" presStyleIdx="13" presStyleCnt="15"/>
      <dgm:spPr/>
    </dgm:pt>
    <dgm:pt modelId="{22830897-F5BC-4347-955E-8869DD14B09B}" type="pres">
      <dgm:prSet presAssocID="{BD12BEE7-5153-41CC-ABA6-B52E72277AA8}" presName="compNode" presStyleCnt="0"/>
      <dgm:spPr/>
    </dgm:pt>
    <dgm:pt modelId="{8191375E-8B02-442A-8512-025283CC7D6F}" type="pres">
      <dgm:prSet presAssocID="{BD12BEE7-5153-41CC-ABA6-B52E72277AA8}" presName="dummyConnPt" presStyleCnt="0"/>
      <dgm:spPr/>
    </dgm:pt>
    <dgm:pt modelId="{5F97EB3B-019A-4B30-9D63-3BC7FA459D63}" type="pres">
      <dgm:prSet presAssocID="{BD12BEE7-5153-41CC-ABA6-B52E72277AA8}" presName="node" presStyleLbl="node1" presStyleIdx="14" presStyleCnt="16" custLinFactNeighborY="-9734">
        <dgm:presLayoutVars>
          <dgm:bulletEnabled val="1"/>
        </dgm:presLayoutVars>
      </dgm:prSet>
      <dgm:spPr/>
    </dgm:pt>
    <dgm:pt modelId="{98C6913E-B516-4997-83C8-73F05CD4B073}" type="pres">
      <dgm:prSet presAssocID="{76EE9B97-AE42-4F9E-B57D-A6D3A6C9CB3E}" presName="sibTrans" presStyleLbl="bgSibTrans2D1" presStyleIdx="14" presStyleCnt="15"/>
      <dgm:spPr/>
    </dgm:pt>
    <dgm:pt modelId="{0A44420D-ED51-4D42-AD86-3A7A363D7410}" type="pres">
      <dgm:prSet presAssocID="{40BBE58C-6E1C-476F-8720-836141C2C1AD}" presName="compNode" presStyleCnt="0"/>
      <dgm:spPr/>
    </dgm:pt>
    <dgm:pt modelId="{DC943F17-3352-48CA-A17F-E56F9A1F1161}" type="pres">
      <dgm:prSet presAssocID="{40BBE58C-6E1C-476F-8720-836141C2C1AD}" presName="dummyConnPt" presStyleCnt="0"/>
      <dgm:spPr/>
    </dgm:pt>
    <dgm:pt modelId="{96752DE1-4855-4CEC-AEA3-214AD9DC8D36}" type="pres">
      <dgm:prSet presAssocID="{40BBE58C-6E1C-476F-8720-836141C2C1AD}" presName="node" presStyleLbl="node1" presStyleIdx="15" presStyleCnt="16" custLinFactNeighborY="4559">
        <dgm:presLayoutVars>
          <dgm:bulletEnabled val="1"/>
        </dgm:presLayoutVars>
      </dgm:prSet>
      <dgm:spPr/>
    </dgm:pt>
  </dgm:ptLst>
  <dgm:cxnLst>
    <dgm:cxn modelId="{5A8E0901-5035-40FA-87E0-579844EE2EBF}" type="presOf" srcId="{3AC5F041-CC43-40A2-A6B3-E0D9E00CC373}" destId="{E2DD3D04-B85F-4EA3-B042-08FD32736398}" srcOrd="0" destOrd="0" presId="urn:microsoft.com/office/officeart/2005/8/layout/bProcess4"/>
    <dgm:cxn modelId="{27483E03-AC21-4391-8BDD-5BACEAEBE2DC}" type="presOf" srcId="{F0688D0C-97EE-4529-A3FE-D3B6FCF29F9B}" destId="{FF0F9A16-F1E5-4095-976E-6F65B954E658}" srcOrd="0" destOrd="0" presId="urn:microsoft.com/office/officeart/2005/8/layout/bProcess4"/>
    <dgm:cxn modelId="{46C49803-34A1-428C-8CC4-9E01BFEEB4D1}" type="presOf" srcId="{170EFF8B-00B4-4748-B2CF-3AE6BF3E3BD2}" destId="{2460E650-80DE-44AB-B7E9-24AA548CE2F1}" srcOrd="0" destOrd="0" presId="urn:microsoft.com/office/officeart/2005/8/layout/bProcess4"/>
    <dgm:cxn modelId="{76DF9F05-EB95-4141-A487-195010FAB7A1}" type="presOf" srcId="{9D0518DB-B73D-4D00-909A-438C7D4E24D3}" destId="{D5D736B5-D88C-4FF6-8754-3357B363F413}" srcOrd="0" destOrd="0" presId="urn:microsoft.com/office/officeart/2005/8/layout/bProcess4"/>
    <dgm:cxn modelId="{FD799F06-EC63-4F64-9AD2-DF444C766991}" srcId="{D06AC75D-73C0-4682-8A6F-65E4269ED691}" destId="{9D0518DB-B73D-4D00-909A-438C7D4E24D3}" srcOrd="0" destOrd="0" parTransId="{F8976436-76F6-481C-BF77-4B758530B3C3}" sibTransId="{A0CC61FF-7C82-4529-991B-F438532F02E1}"/>
    <dgm:cxn modelId="{7E30C106-C1EE-49A4-B533-C786B97B2794}" type="presOf" srcId="{D20965D2-5A6A-452C-9792-69677721CB54}" destId="{98249BF7-9269-485C-94A2-0ED6F44A2AF7}" srcOrd="0" destOrd="0" presId="urn:microsoft.com/office/officeart/2005/8/layout/bProcess4"/>
    <dgm:cxn modelId="{385A8707-65EC-41E9-B786-92027DE04F03}" type="presOf" srcId="{A3CC0544-85BD-4919-9D59-45EEFC031EDC}" destId="{340862BB-0FD6-4889-BDFE-0475ACEF1776}" srcOrd="0" destOrd="0" presId="urn:microsoft.com/office/officeart/2005/8/layout/bProcess4"/>
    <dgm:cxn modelId="{5518B609-0A36-4100-9DAF-33181381AEDF}" type="presOf" srcId="{3825C08D-FCC7-4AB6-BEE7-A2E19E225627}" destId="{203FD4DC-7853-4AC4-93B9-5065859C42EB}" srcOrd="0" destOrd="0" presId="urn:microsoft.com/office/officeart/2005/8/layout/bProcess4"/>
    <dgm:cxn modelId="{AD803A0E-89CB-4B68-8184-2EBF1B33E21F}" type="presOf" srcId="{FBAA8306-499F-4502-8C9C-01F618637098}" destId="{5ABB4A77-FA24-4FC3-BEAE-CDCDD0318441}" srcOrd="0" destOrd="0" presId="urn:microsoft.com/office/officeart/2005/8/layout/bProcess4"/>
    <dgm:cxn modelId="{7AD7E113-64BD-4F33-A9F7-F18373878BEF}" type="presOf" srcId="{17B3F95F-E4BB-488F-A43A-A7B3E5473288}" destId="{33495B50-96D9-4650-BAF0-41639BE6FBE1}" srcOrd="0" destOrd="0" presId="urn:microsoft.com/office/officeart/2005/8/layout/bProcess4"/>
    <dgm:cxn modelId="{D82C6518-57F0-4FAB-B27D-E83F46652680}" srcId="{D06AC75D-73C0-4682-8A6F-65E4269ED691}" destId="{4D3B1A6D-2C3B-4C00-9868-20CC5FD396D1}" srcOrd="1" destOrd="0" parTransId="{187DF188-5AAF-45EA-BA44-2A1E25261E67}" sibTransId="{CF6C1B03-DBE0-44E4-BA84-539E8A3C5AD8}"/>
    <dgm:cxn modelId="{15966A18-2216-4316-8115-1CC456748465}" type="presOf" srcId="{828BC3BF-D064-4A2B-9E89-76E6E2A33A26}" destId="{3A35045F-7895-4A6E-B0E8-8B9C28EADA8F}" srcOrd="0" destOrd="0" presId="urn:microsoft.com/office/officeart/2005/8/layout/bProcess4"/>
    <dgm:cxn modelId="{038E631C-987C-422A-804E-9395F5E386A3}" type="presOf" srcId="{6268899B-458F-429D-8E55-3FF779848FB4}" destId="{D4C919E4-CB1D-4FA1-BB1B-03BA639FC46A}" srcOrd="0" destOrd="0" presId="urn:microsoft.com/office/officeart/2005/8/layout/bProcess4"/>
    <dgm:cxn modelId="{FD2F9325-296E-4E1D-83C5-AB7F73A79406}" srcId="{D06AC75D-73C0-4682-8A6F-65E4269ED691}" destId="{6268899B-458F-429D-8E55-3FF779848FB4}" srcOrd="2" destOrd="0" parTransId="{651495F1-6E65-4405-8A60-56E03CDE3315}" sibTransId="{CEC974FE-08DD-48B7-ABC9-D047550B3CA9}"/>
    <dgm:cxn modelId="{AEA1C125-D2CD-4657-9E0C-42DAD737F692}" type="presOf" srcId="{CEC974FE-08DD-48B7-ABC9-D047550B3CA9}" destId="{6878FBD6-1736-4002-9B40-FDD65BE1F8CC}" srcOrd="0" destOrd="0" presId="urn:microsoft.com/office/officeart/2005/8/layout/bProcess4"/>
    <dgm:cxn modelId="{D8EA1931-579C-49D2-90A3-A96BF70CD59A}" type="presOf" srcId="{B53B0FC2-2170-4C23-811C-AB777F5A5CAC}" destId="{18B1CD8A-0F77-4E8F-A3DA-A8A730D5D55A}" srcOrd="0" destOrd="0" presId="urn:microsoft.com/office/officeart/2005/8/layout/bProcess4"/>
    <dgm:cxn modelId="{248DDC31-819E-47A5-98E9-27081D348DCD}" type="presOf" srcId="{76EE9B97-AE42-4F9E-B57D-A6D3A6C9CB3E}" destId="{98C6913E-B516-4997-83C8-73F05CD4B073}" srcOrd="0" destOrd="0" presId="urn:microsoft.com/office/officeart/2005/8/layout/bProcess4"/>
    <dgm:cxn modelId="{3F303838-CA40-4F8B-8CCB-7CE0A663093A}" srcId="{D06AC75D-73C0-4682-8A6F-65E4269ED691}" destId="{D20965D2-5A6A-452C-9792-69677721CB54}" srcOrd="4" destOrd="0" parTransId="{CA9A58C9-9485-4AB4-B4FB-1D672B6241BF}" sibTransId="{A3CC0544-85BD-4919-9D59-45EEFC031EDC}"/>
    <dgm:cxn modelId="{54A68039-21F4-482D-A6FC-82C918DD379A}" srcId="{D06AC75D-73C0-4682-8A6F-65E4269ED691}" destId="{40BBE58C-6E1C-476F-8720-836141C2C1AD}" srcOrd="15" destOrd="0" parTransId="{F8D0E986-2E04-4D81-90CF-54DA36ACD669}" sibTransId="{84C989D6-B52E-48CA-AF81-DA8C9FCF8A0B}"/>
    <dgm:cxn modelId="{B68FF83F-3F03-48EE-90D8-96056CD77AA1}" srcId="{D06AC75D-73C0-4682-8A6F-65E4269ED691}" destId="{0FB856CD-DCC9-4691-8E12-7AD63A60F621}" srcOrd="10" destOrd="0" parTransId="{C354C283-E2AE-4C5C-8AC9-46FCCA59FF56}" sibTransId="{7AE8E5E7-B9F0-4C51-BD16-2B24A284D7A8}"/>
    <dgm:cxn modelId="{D453B05B-85EA-40DA-AAF9-47ED69A5A8D0}" type="presOf" srcId="{530FE93A-E677-48E7-8863-AE3516516652}" destId="{F37A57DF-264D-4444-A29E-A883C88ED19C}" srcOrd="0" destOrd="0" presId="urn:microsoft.com/office/officeart/2005/8/layout/bProcess4"/>
    <dgm:cxn modelId="{846E0F67-925C-473F-BCB1-2FE94F78ED15}" type="presOf" srcId="{B495F3F6-A451-41BE-9C60-9F7F35A9DA93}" destId="{2CC9CCE6-B683-4912-BB2E-8C14357FC2C5}" srcOrd="0" destOrd="0" presId="urn:microsoft.com/office/officeart/2005/8/layout/bProcess4"/>
    <dgm:cxn modelId="{84630E4A-6739-4232-9242-6D4123A1EC49}" type="presOf" srcId="{365E6F68-1986-4B02-A734-3E19E46E4C4C}" destId="{015A425A-AA07-4F83-B180-1F664281740A}" srcOrd="0" destOrd="0" presId="urn:microsoft.com/office/officeart/2005/8/layout/bProcess4"/>
    <dgm:cxn modelId="{58A45D4E-DDD9-48B8-92DF-83B441CDE901}" type="presOf" srcId="{A0CC61FF-7C82-4529-991B-F438532F02E1}" destId="{98B8FFC4-B4EC-4BF1-B868-0AB9AF782147}" srcOrd="0" destOrd="0" presId="urn:microsoft.com/office/officeart/2005/8/layout/bProcess4"/>
    <dgm:cxn modelId="{974C7775-119A-478C-B3A3-2BF509B7D257}" type="presOf" srcId="{40BBE58C-6E1C-476F-8720-836141C2C1AD}" destId="{96752DE1-4855-4CEC-AEA3-214AD9DC8D36}" srcOrd="0" destOrd="0" presId="urn:microsoft.com/office/officeart/2005/8/layout/bProcess4"/>
    <dgm:cxn modelId="{B938C655-7F83-4214-AEF0-9205A11C95B8}" type="presOf" srcId="{BD12BEE7-5153-41CC-ABA6-B52E72277AA8}" destId="{5F97EB3B-019A-4B30-9D63-3BC7FA459D63}" srcOrd="0" destOrd="0" presId="urn:microsoft.com/office/officeart/2005/8/layout/bProcess4"/>
    <dgm:cxn modelId="{70FE107A-9EFB-4D6A-A412-69BE593429C1}" srcId="{D06AC75D-73C0-4682-8A6F-65E4269ED691}" destId="{170EFF8B-00B4-4748-B2CF-3AE6BF3E3BD2}" srcOrd="6" destOrd="0" parTransId="{EA78E52E-1494-4BEF-9F74-C1B3D65B4642}" sibTransId="{17B3F95F-E4BB-488F-A43A-A7B3E5473288}"/>
    <dgm:cxn modelId="{18DF1D82-EBA7-41DD-9064-5C36181FC0DB}" srcId="{D06AC75D-73C0-4682-8A6F-65E4269ED691}" destId="{6189E9AB-10CE-4779-A747-11A26CA99423}" srcOrd="9" destOrd="0" parTransId="{2243412E-8B65-4C5E-A11E-527A219C32A0}" sibTransId="{CFE155F7-D0A5-43DE-89DC-01EC3CC4BCE4}"/>
    <dgm:cxn modelId="{C9E3E489-76C4-474D-AA6A-42DAC42F48A7}" type="presOf" srcId="{7AE8E5E7-B9F0-4C51-BD16-2B24A284D7A8}" destId="{A8E07309-B434-4C7A-84F5-FD06D8673115}" srcOrd="0" destOrd="0" presId="urn:microsoft.com/office/officeart/2005/8/layout/bProcess4"/>
    <dgm:cxn modelId="{D632D98A-A672-4C3B-A09A-2DFD3190BF18}" type="presOf" srcId="{0FB856CD-DCC9-4691-8E12-7AD63A60F621}" destId="{AA982E9F-348E-433E-8911-DCB16D2155EF}" srcOrd="0" destOrd="0" presId="urn:microsoft.com/office/officeart/2005/8/layout/bProcess4"/>
    <dgm:cxn modelId="{B2185094-A8C4-47CA-A7F4-15F335835DD6}" type="presOf" srcId="{6189E9AB-10CE-4779-A747-11A26CA99423}" destId="{E50EAC6F-4076-4AFA-9930-D3A78B9FD142}" srcOrd="0" destOrd="0" presId="urn:microsoft.com/office/officeart/2005/8/layout/bProcess4"/>
    <dgm:cxn modelId="{F8E5E598-5F57-4060-9B97-120BADE015A2}" type="presOf" srcId="{86E77D79-DDE2-4638-8EFC-62F82D33BC91}" destId="{875819E1-503A-4FB5-8E60-1A5512462053}" srcOrd="0" destOrd="0" presId="urn:microsoft.com/office/officeart/2005/8/layout/bProcess4"/>
    <dgm:cxn modelId="{1FAC3A9F-9130-4D18-BB47-5F4ECCC79471}" srcId="{D06AC75D-73C0-4682-8A6F-65E4269ED691}" destId="{F0688D0C-97EE-4529-A3FE-D3B6FCF29F9B}" srcOrd="8" destOrd="0" parTransId="{D8183F90-5809-4E39-8800-52648AA1B3F0}" sibTransId="{86E77D79-DDE2-4638-8EFC-62F82D33BC91}"/>
    <dgm:cxn modelId="{DD896DA3-85A0-4E9C-B63E-A3A4F33A6413}" srcId="{D06AC75D-73C0-4682-8A6F-65E4269ED691}" destId="{0D3C6E30-EE26-4C21-8C9C-B95655988C2C}" srcOrd="11" destOrd="0" parTransId="{80C0B191-9B82-40F3-A692-C84033CEA2D6}" sibTransId="{B53B0FC2-2170-4C23-811C-AB777F5A5CAC}"/>
    <dgm:cxn modelId="{15AFE7A6-DEFD-4838-985C-B3E0F7E281CE}" srcId="{D06AC75D-73C0-4682-8A6F-65E4269ED691}" destId="{FBAA8306-499F-4502-8C9C-01F618637098}" srcOrd="3" destOrd="0" parTransId="{3B8A7FE6-5DF2-4801-BDF7-D0E57D40B4BC}" sibTransId="{78E4C966-5E56-4F91-ABCD-EB03DD837323}"/>
    <dgm:cxn modelId="{546A8CB1-615D-4BAB-9E4F-6D10EE7F98A4}" type="presOf" srcId="{AE478FEE-2608-4A4A-8DC6-D12F362A6559}" destId="{3AA61747-6827-4FAF-B75C-70C861EEE30F}" srcOrd="0" destOrd="0" presId="urn:microsoft.com/office/officeart/2005/8/layout/bProcess4"/>
    <dgm:cxn modelId="{58D6C9B8-B457-4266-B216-31D0A7A7B077}" type="presOf" srcId="{CF6C1B03-DBE0-44E4-BA84-539E8A3C5AD8}" destId="{1B224C8B-5465-400D-8688-954E0BB27CCF}" srcOrd="0" destOrd="0" presId="urn:microsoft.com/office/officeart/2005/8/layout/bProcess4"/>
    <dgm:cxn modelId="{5AB36AB9-68EC-4068-9494-288E54CB7338}" type="presOf" srcId="{CFE155F7-D0A5-43DE-89DC-01EC3CC4BCE4}" destId="{C6C6127A-7D9E-43AB-A1AC-F239F39D1EDC}" srcOrd="0" destOrd="0" presId="urn:microsoft.com/office/officeart/2005/8/layout/bProcess4"/>
    <dgm:cxn modelId="{89E603C1-BA98-447E-91EE-4F697C48BD12}" type="presOf" srcId="{78E4C966-5E56-4F91-ABCD-EB03DD837323}" destId="{2199F072-4DA5-4B03-B6F4-6553F70F5B90}" srcOrd="0" destOrd="0" presId="urn:microsoft.com/office/officeart/2005/8/layout/bProcess4"/>
    <dgm:cxn modelId="{CF8EEAC4-DF22-4280-AB8C-9A4941DB139F}" srcId="{D06AC75D-73C0-4682-8A6F-65E4269ED691}" destId="{BD12BEE7-5153-41CC-ABA6-B52E72277AA8}" srcOrd="14" destOrd="0" parTransId="{A58088D2-785C-4E33-BF40-073417647DE7}" sibTransId="{76EE9B97-AE42-4F9E-B57D-A6D3A6C9CB3E}"/>
    <dgm:cxn modelId="{1C15F0C5-FA7D-4C6D-8A50-42AD2FBB78CE}" srcId="{D06AC75D-73C0-4682-8A6F-65E4269ED691}" destId="{B495F3F6-A451-41BE-9C60-9F7F35A9DA93}" srcOrd="13" destOrd="0" parTransId="{06661F3B-40E4-4CEF-81AE-2EE07998871D}" sibTransId="{365E6F68-1986-4B02-A734-3E19E46E4C4C}"/>
    <dgm:cxn modelId="{F04AB6CB-97B3-4CC5-9913-9D44A9054438}" srcId="{D06AC75D-73C0-4682-8A6F-65E4269ED691}" destId="{3AC5F041-CC43-40A2-A6B3-E0D9E00CC373}" srcOrd="7" destOrd="0" parTransId="{1711D687-F537-434F-A316-77279CF5EFC8}" sibTransId="{AE478FEE-2608-4A4A-8DC6-D12F362A6559}"/>
    <dgm:cxn modelId="{799216CE-CABA-469F-9306-2894DFD2A718}" srcId="{D06AC75D-73C0-4682-8A6F-65E4269ED691}" destId="{828BC3BF-D064-4A2B-9E89-76E6E2A33A26}" srcOrd="12" destOrd="0" parTransId="{13A100C5-662C-4954-85E8-08FDF5581491}" sibTransId="{7B022FEB-5C0E-4D00-BFB1-AEABA722158B}"/>
    <dgm:cxn modelId="{5E9559DB-515C-451B-A8F1-9636465FE0AE}" type="presOf" srcId="{4D3B1A6D-2C3B-4C00-9868-20CC5FD396D1}" destId="{71D699D0-C9D5-49D9-9480-513081A12891}" srcOrd="0" destOrd="0" presId="urn:microsoft.com/office/officeart/2005/8/layout/bProcess4"/>
    <dgm:cxn modelId="{582C87DD-4662-49A5-9B64-9DF85346E8D6}" srcId="{D06AC75D-73C0-4682-8A6F-65E4269ED691}" destId="{530FE93A-E677-48E7-8863-AE3516516652}" srcOrd="5" destOrd="0" parTransId="{28719296-00F3-4725-A59E-EE3A2F724AE3}" sibTransId="{3825C08D-FCC7-4AB6-BEE7-A2E19E225627}"/>
    <dgm:cxn modelId="{F1EBE8DD-4248-4F90-A482-2848A0D14018}" type="presOf" srcId="{D06AC75D-73C0-4682-8A6F-65E4269ED691}" destId="{7C93DFE2-0AEE-47D2-A610-870512767336}" srcOrd="0" destOrd="0" presId="urn:microsoft.com/office/officeart/2005/8/layout/bProcess4"/>
    <dgm:cxn modelId="{71E26AE2-88B2-496A-B3DD-D096B65967E8}" type="presOf" srcId="{7B022FEB-5C0E-4D00-BFB1-AEABA722158B}" destId="{B7B6CA9A-CBFC-41C5-843A-A6713EA2A07D}" srcOrd="0" destOrd="0" presId="urn:microsoft.com/office/officeart/2005/8/layout/bProcess4"/>
    <dgm:cxn modelId="{30E75AE4-DA4B-46FD-B56A-3F245DC7CA71}" type="presOf" srcId="{0D3C6E30-EE26-4C21-8C9C-B95655988C2C}" destId="{104F5E1A-FB36-4430-834E-7F16D3D157F2}" srcOrd="0" destOrd="0" presId="urn:microsoft.com/office/officeart/2005/8/layout/bProcess4"/>
    <dgm:cxn modelId="{41BC6162-CB7F-4B8D-9D6B-EAD4E8E0589B}" type="presParOf" srcId="{7C93DFE2-0AEE-47D2-A610-870512767336}" destId="{9BD5A75A-CDE5-4538-8E3C-EAE4E2A5D3F5}" srcOrd="0" destOrd="0" presId="urn:microsoft.com/office/officeart/2005/8/layout/bProcess4"/>
    <dgm:cxn modelId="{B16A812C-6932-4DCE-80B8-53B3410282D8}" type="presParOf" srcId="{9BD5A75A-CDE5-4538-8E3C-EAE4E2A5D3F5}" destId="{241D9F66-9F1F-4EC2-9FF3-EC6AD22711FA}" srcOrd="0" destOrd="0" presId="urn:microsoft.com/office/officeart/2005/8/layout/bProcess4"/>
    <dgm:cxn modelId="{08876947-0FCC-4289-86B4-21BB34DEE0F8}" type="presParOf" srcId="{9BD5A75A-CDE5-4538-8E3C-EAE4E2A5D3F5}" destId="{D5D736B5-D88C-4FF6-8754-3357B363F413}" srcOrd="1" destOrd="0" presId="urn:microsoft.com/office/officeart/2005/8/layout/bProcess4"/>
    <dgm:cxn modelId="{A806499D-7CD3-409E-B949-276852E15B6C}" type="presParOf" srcId="{7C93DFE2-0AEE-47D2-A610-870512767336}" destId="{98B8FFC4-B4EC-4BF1-B868-0AB9AF782147}" srcOrd="1" destOrd="0" presId="urn:microsoft.com/office/officeart/2005/8/layout/bProcess4"/>
    <dgm:cxn modelId="{417C79FB-8808-4262-A9F3-FA2BC39753AE}" type="presParOf" srcId="{7C93DFE2-0AEE-47D2-A610-870512767336}" destId="{9D3D5731-4089-43A3-AD56-8D2BBD33A7DC}" srcOrd="2" destOrd="0" presId="urn:microsoft.com/office/officeart/2005/8/layout/bProcess4"/>
    <dgm:cxn modelId="{DEBA8722-9E95-457C-91D8-091B564385C6}" type="presParOf" srcId="{9D3D5731-4089-43A3-AD56-8D2BBD33A7DC}" destId="{75295224-4C33-4EB5-A592-A973B4348876}" srcOrd="0" destOrd="0" presId="urn:microsoft.com/office/officeart/2005/8/layout/bProcess4"/>
    <dgm:cxn modelId="{7DC2CA04-D0EF-4D27-AAA2-90F8AEEDC103}" type="presParOf" srcId="{9D3D5731-4089-43A3-AD56-8D2BBD33A7DC}" destId="{71D699D0-C9D5-49D9-9480-513081A12891}" srcOrd="1" destOrd="0" presId="urn:microsoft.com/office/officeart/2005/8/layout/bProcess4"/>
    <dgm:cxn modelId="{295D0AB7-317A-4BE6-8200-587E9D45AA9A}" type="presParOf" srcId="{7C93DFE2-0AEE-47D2-A610-870512767336}" destId="{1B224C8B-5465-400D-8688-954E0BB27CCF}" srcOrd="3" destOrd="0" presId="urn:microsoft.com/office/officeart/2005/8/layout/bProcess4"/>
    <dgm:cxn modelId="{BAB17F18-58E8-4EDD-8B03-C541D962A823}" type="presParOf" srcId="{7C93DFE2-0AEE-47D2-A610-870512767336}" destId="{BC59AC12-E979-4235-8335-72639BEC453A}" srcOrd="4" destOrd="0" presId="urn:microsoft.com/office/officeart/2005/8/layout/bProcess4"/>
    <dgm:cxn modelId="{9BB3DF4C-3BCE-43EE-B3D2-1D0D90A208DF}" type="presParOf" srcId="{BC59AC12-E979-4235-8335-72639BEC453A}" destId="{1DADE19C-FD57-4231-8CD3-A27F30BE6EB1}" srcOrd="0" destOrd="0" presId="urn:microsoft.com/office/officeart/2005/8/layout/bProcess4"/>
    <dgm:cxn modelId="{69F92EC1-81A8-4BEE-88CC-D89FD7CE87F4}" type="presParOf" srcId="{BC59AC12-E979-4235-8335-72639BEC453A}" destId="{D4C919E4-CB1D-4FA1-BB1B-03BA639FC46A}" srcOrd="1" destOrd="0" presId="urn:microsoft.com/office/officeart/2005/8/layout/bProcess4"/>
    <dgm:cxn modelId="{FA2C6F55-3F67-496B-B1DF-0A5ED96D79CE}" type="presParOf" srcId="{7C93DFE2-0AEE-47D2-A610-870512767336}" destId="{6878FBD6-1736-4002-9B40-FDD65BE1F8CC}" srcOrd="5" destOrd="0" presId="urn:microsoft.com/office/officeart/2005/8/layout/bProcess4"/>
    <dgm:cxn modelId="{B6206F61-8664-4840-B514-2C1749D75971}" type="presParOf" srcId="{7C93DFE2-0AEE-47D2-A610-870512767336}" destId="{8A8906D6-D6F1-47A8-A455-A549D9FAC50F}" srcOrd="6" destOrd="0" presId="urn:microsoft.com/office/officeart/2005/8/layout/bProcess4"/>
    <dgm:cxn modelId="{DF248358-4B20-45F2-9FE2-9261E9CD5895}" type="presParOf" srcId="{8A8906D6-D6F1-47A8-A455-A549D9FAC50F}" destId="{2D79EFBC-7F63-43B8-8D5B-17859069640B}" srcOrd="0" destOrd="0" presId="urn:microsoft.com/office/officeart/2005/8/layout/bProcess4"/>
    <dgm:cxn modelId="{3DCA94FB-4BCD-4A0D-B622-0D7772BB9834}" type="presParOf" srcId="{8A8906D6-D6F1-47A8-A455-A549D9FAC50F}" destId="{5ABB4A77-FA24-4FC3-BEAE-CDCDD0318441}" srcOrd="1" destOrd="0" presId="urn:microsoft.com/office/officeart/2005/8/layout/bProcess4"/>
    <dgm:cxn modelId="{BC64CF6A-1976-4876-88DA-D68920DED97E}" type="presParOf" srcId="{7C93DFE2-0AEE-47D2-A610-870512767336}" destId="{2199F072-4DA5-4B03-B6F4-6553F70F5B90}" srcOrd="7" destOrd="0" presId="urn:microsoft.com/office/officeart/2005/8/layout/bProcess4"/>
    <dgm:cxn modelId="{B322DD42-EE98-474D-930D-B3DCAF4E9866}" type="presParOf" srcId="{7C93DFE2-0AEE-47D2-A610-870512767336}" destId="{7D07546D-7820-4DE3-B77C-F208E43C3E1D}" srcOrd="8" destOrd="0" presId="urn:microsoft.com/office/officeart/2005/8/layout/bProcess4"/>
    <dgm:cxn modelId="{16BB46FE-D0F1-482D-B910-1517FA255F97}" type="presParOf" srcId="{7D07546D-7820-4DE3-B77C-F208E43C3E1D}" destId="{876B16F5-AB47-4454-A3B8-12EB0375E3A3}" srcOrd="0" destOrd="0" presId="urn:microsoft.com/office/officeart/2005/8/layout/bProcess4"/>
    <dgm:cxn modelId="{B80E732E-9836-41D3-9D73-1B7F615E08D5}" type="presParOf" srcId="{7D07546D-7820-4DE3-B77C-F208E43C3E1D}" destId="{98249BF7-9269-485C-94A2-0ED6F44A2AF7}" srcOrd="1" destOrd="0" presId="urn:microsoft.com/office/officeart/2005/8/layout/bProcess4"/>
    <dgm:cxn modelId="{3AEB2760-877B-4FAC-92F5-E5B4CFCDA45D}" type="presParOf" srcId="{7C93DFE2-0AEE-47D2-A610-870512767336}" destId="{340862BB-0FD6-4889-BDFE-0475ACEF1776}" srcOrd="9" destOrd="0" presId="urn:microsoft.com/office/officeart/2005/8/layout/bProcess4"/>
    <dgm:cxn modelId="{F9B681DB-D4E2-4E63-A1EF-4E15F03C4312}" type="presParOf" srcId="{7C93DFE2-0AEE-47D2-A610-870512767336}" destId="{0CD87236-59D1-45D5-833C-4CA6E5EEE81D}" srcOrd="10" destOrd="0" presId="urn:microsoft.com/office/officeart/2005/8/layout/bProcess4"/>
    <dgm:cxn modelId="{CA217AF9-C686-4416-8A5F-9180484B58D2}" type="presParOf" srcId="{0CD87236-59D1-45D5-833C-4CA6E5EEE81D}" destId="{ECB38A91-74F0-4CD6-A6A9-6B3C3890F0DB}" srcOrd="0" destOrd="0" presId="urn:microsoft.com/office/officeart/2005/8/layout/bProcess4"/>
    <dgm:cxn modelId="{62599951-5EDD-42EA-B481-D0B73AE349F1}" type="presParOf" srcId="{0CD87236-59D1-45D5-833C-4CA6E5EEE81D}" destId="{F37A57DF-264D-4444-A29E-A883C88ED19C}" srcOrd="1" destOrd="0" presId="urn:microsoft.com/office/officeart/2005/8/layout/bProcess4"/>
    <dgm:cxn modelId="{64C4D0FE-1ED0-488E-A263-26A6075E6433}" type="presParOf" srcId="{7C93DFE2-0AEE-47D2-A610-870512767336}" destId="{203FD4DC-7853-4AC4-93B9-5065859C42EB}" srcOrd="11" destOrd="0" presId="urn:microsoft.com/office/officeart/2005/8/layout/bProcess4"/>
    <dgm:cxn modelId="{D0AD60D6-E5F8-4780-98AF-C6F67E4AB63B}" type="presParOf" srcId="{7C93DFE2-0AEE-47D2-A610-870512767336}" destId="{AC88C07D-197C-4563-8468-C5DBB4795256}" srcOrd="12" destOrd="0" presId="urn:microsoft.com/office/officeart/2005/8/layout/bProcess4"/>
    <dgm:cxn modelId="{AB8D580B-278C-4AE2-A323-BBF7281728C8}" type="presParOf" srcId="{AC88C07D-197C-4563-8468-C5DBB4795256}" destId="{9C4C49EA-028C-416A-AB11-795507B79A2E}" srcOrd="0" destOrd="0" presId="urn:microsoft.com/office/officeart/2005/8/layout/bProcess4"/>
    <dgm:cxn modelId="{7D8364E4-A321-4FDB-8249-0CF826CB7DA0}" type="presParOf" srcId="{AC88C07D-197C-4563-8468-C5DBB4795256}" destId="{2460E650-80DE-44AB-B7E9-24AA548CE2F1}" srcOrd="1" destOrd="0" presId="urn:microsoft.com/office/officeart/2005/8/layout/bProcess4"/>
    <dgm:cxn modelId="{9830DC4E-E3E9-4863-A2E9-BC4B2A2BD80D}" type="presParOf" srcId="{7C93DFE2-0AEE-47D2-A610-870512767336}" destId="{33495B50-96D9-4650-BAF0-41639BE6FBE1}" srcOrd="13" destOrd="0" presId="urn:microsoft.com/office/officeart/2005/8/layout/bProcess4"/>
    <dgm:cxn modelId="{10AFB672-208A-4F04-BD3D-B782DAB0FC3B}" type="presParOf" srcId="{7C93DFE2-0AEE-47D2-A610-870512767336}" destId="{3A695D54-5FF2-4654-8B97-A124209CD5B4}" srcOrd="14" destOrd="0" presId="urn:microsoft.com/office/officeart/2005/8/layout/bProcess4"/>
    <dgm:cxn modelId="{4D944131-A6E2-4D83-A1A8-268B85F6A3B5}" type="presParOf" srcId="{3A695D54-5FF2-4654-8B97-A124209CD5B4}" destId="{64A7AEDC-7FB6-4E64-8FF5-F300B055B0C7}" srcOrd="0" destOrd="0" presId="urn:microsoft.com/office/officeart/2005/8/layout/bProcess4"/>
    <dgm:cxn modelId="{5EB5AD4A-787E-48F3-9BDB-A4DB89DE7C70}" type="presParOf" srcId="{3A695D54-5FF2-4654-8B97-A124209CD5B4}" destId="{E2DD3D04-B85F-4EA3-B042-08FD32736398}" srcOrd="1" destOrd="0" presId="urn:microsoft.com/office/officeart/2005/8/layout/bProcess4"/>
    <dgm:cxn modelId="{EA9CDFF8-E27D-47D4-B95F-2640B2083B19}" type="presParOf" srcId="{7C93DFE2-0AEE-47D2-A610-870512767336}" destId="{3AA61747-6827-4FAF-B75C-70C861EEE30F}" srcOrd="15" destOrd="0" presId="urn:microsoft.com/office/officeart/2005/8/layout/bProcess4"/>
    <dgm:cxn modelId="{B5E60C97-D942-4443-9C20-F6156EC610BE}" type="presParOf" srcId="{7C93DFE2-0AEE-47D2-A610-870512767336}" destId="{9A9E20CC-5312-4B52-B164-664DF4A2B2E6}" srcOrd="16" destOrd="0" presId="urn:microsoft.com/office/officeart/2005/8/layout/bProcess4"/>
    <dgm:cxn modelId="{A7F8D96E-3EF8-46D3-90D4-27B9F4FE0788}" type="presParOf" srcId="{9A9E20CC-5312-4B52-B164-664DF4A2B2E6}" destId="{E6C821C6-E110-42D2-8611-B6A23079C863}" srcOrd="0" destOrd="0" presId="urn:microsoft.com/office/officeart/2005/8/layout/bProcess4"/>
    <dgm:cxn modelId="{E9D0713E-73A4-4761-B25C-AB32632749BC}" type="presParOf" srcId="{9A9E20CC-5312-4B52-B164-664DF4A2B2E6}" destId="{FF0F9A16-F1E5-4095-976E-6F65B954E658}" srcOrd="1" destOrd="0" presId="urn:microsoft.com/office/officeart/2005/8/layout/bProcess4"/>
    <dgm:cxn modelId="{E2D4B6F9-83C7-4A60-A3E8-F4F4E2EB0F83}" type="presParOf" srcId="{7C93DFE2-0AEE-47D2-A610-870512767336}" destId="{875819E1-503A-4FB5-8E60-1A5512462053}" srcOrd="17" destOrd="0" presId="urn:microsoft.com/office/officeart/2005/8/layout/bProcess4"/>
    <dgm:cxn modelId="{87E46B8B-23DD-4767-B49D-8765E3AE5D1D}" type="presParOf" srcId="{7C93DFE2-0AEE-47D2-A610-870512767336}" destId="{7DE67F86-6D00-42B8-8B8C-BC50DE24165E}" srcOrd="18" destOrd="0" presId="urn:microsoft.com/office/officeart/2005/8/layout/bProcess4"/>
    <dgm:cxn modelId="{B85A0845-F76C-4DE3-9DD2-D9EB717F22F0}" type="presParOf" srcId="{7DE67F86-6D00-42B8-8B8C-BC50DE24165E}" destId="{871F7434-1CDC-4858-8C82-588E2819A495}" srcOrd="0" destOrd="0" presId="urn:microsoft.com/office/officeart/2005/8/layout/bProcess4"/>
    <dgm:cxn modelId="{642E4AC7-791D-4CE4-9200-E0CD71B4518A}" type="presParOf" srcId="{7DE67F86-6D00-42B8-8B8C-BC50DE24165E}" destId="{E50EAC6F-4076-4AFA-9930-D3A78B9FD142}" srcOrd="1" destOrd="0" presId="urn:microsoft.com/office/officeart/2005/8/layout/bProcess4"/>
    <dgm:cxn modelId="{9FADBE30-1E5E-4A79-A4C9-C31042C15626}" type="presParOf" srcId="{7C93DFE2-0AEE-47D2-A610-870512767336}" destId="{C6C6127A-7D9E-43AB-A1AC-F239F39D1EDC}" srcOrd="19" destOrd="0" presId="urn:microsoft.com/office/officeart/2005/8/layout/bProcess4"/>
    <dgm:cxn modelId="{719EAB6C-54BD-4456-868B-F7C806108707}" type="presParOf" srcId="{7C93DFE2-0AEE-47D2-A610-870512767336}" destId="{B89269D1-EF40-42E0-A33D-1F6214610027}" srcOrd="20" destOrd="0" presId="urn:microsoft.com/office/officeart/2005/8/layout/bProcess4"/>
    <dgm:cxn modelId="{FED3CD7B-8B7C-4F59-BFE6-2D6403EB0C8E}" type="presParOf" srcId="{B89269D1-EF40-42E0-A33D-1F6214610027}" destId="{71EE94B6-93D6-4AD2-B6F1-AE7AEC3DBFB9}" srcOrd="0" destOrd="0" presId="urn:microsoft.com/office/officeart/2005/8/layout/bProcess4"/>
    <dgm:cxn modelId="{68BBB213-0544-4D74-A359-9ADE45424575}" type="presParOf" srcId="{B89269D1-EF40-42E0-A33D-1F6214610027}" destId="{AA982E9F-348E-433E-8911-DCB16D2155EF}" srcOrd="1" destOrd="0" presId="urn:microsoft.com/office/officeart/2005/8/layout/bProcess4"/>
    <dgm:cxn modelId="{18603B13-2412-4934-8559-02A822854135}" type="presParOf" srcId="{7C93DFE2-0AEE-47D2-A610-870512767336}" destId="{A8E07309-B434-4C7A-84F5-FD06D8673115}" srcOrd="21" destOrd="0" presId="urn:microsoft.com/office/officeart/2005/8/layout/bProcess4"/>
    <dgm:cxn modelId="{9A92885D-3E83-4070-8CDD-1DAF6906499D}" type="presParOf" srcId="{7C93DFE2-0AEE-47D2-A610-870512767336}" destId="{AE9F15E4-1E1F-4BD9-92B1-46F2290E0443}" srcOrd="22" destOrd="0" presId="urn:microsoft.com/office/officeart/2005/8/layout/bProcess4"/>
    <dgm:cxn modelId="{7ACB8848-501D-45DB-B65F-5ED09D0838CF}" type="presParOf" srcId="{AE9F15E4-1E1F-4BD9-92B1-46F2290E0443}" destId="{9639CDB8-8473-438E-90CD-1655F7B634BB}" srcOrd="0" destOrd="0" presId="urn:microsoft.com/office/officeart/2005/8/layout/bProcess4"/>
    <dgm:cxn modelId="{877BBF51-B1F5-4DEF-83B8-CCCB814406B8}" type="presParOf" srcId="{AE9F15E4-1E1F-4BD9-92B1-46F2290E0443}" destId="{104F5E1A-FB36-4430-834E-7F16D3D157F2}" srcOrd="1" destOrd="0" presId="urn:microsoft.com/office/officeart/2005/8/layout/bProcess4"/>
    <dgm:cxn modelId="{505263A4-5F8A-4B7A-B4AE-1C621AF9B182}" type="presParOf" srcId="{7C93DFE2-0AEE-47D2-A610-870512767336}" destId="{18B1CD8A-0F77-4E8F-A3DA-A8A730D5D55A}" srcOrd="23" destOrd="0" presId="urn:microsoft.com/office/officeart/2005/8/layout/bProcess4"/>
    <dgm:cxn modelId="{069B4C32-6217-436F-97F9-EF0BAEA016A8}" type="presParOf" srcId="{7C93DFE2-0AEE-47D2-A610-870512767336}" destId="{13ED34AC-BABB-4FFF-BF07-53525EE64353}" srcOrd="24" destOrd="0" presId="urn:microsoft.com/office/officeart/2005/8/layout/bProcess4"/>
    <dgm:cxn modelId="{2B496ADC-127B-46F8-A180-9C4F33FE8473}" type="presParOf" srcId="{13ED34AC-BABB-4FFF-BF07-53525EE64353}" destId="{23D59B14-61FF-4D7B-8B68-B3FE2D4BC09E}" srcOrd="0" destOrd="0" presId="urn:microsoft.com/office/officeart/2005/8/layout/bProcess4"/>
    <dgm:cxn modelId="{61A47F13-95CE-421A-B363-62179FD2B253}" type="presParOf" srcId="{13ED34AC-BABB-4FFF-BF07-53525EE64353}" destId="{3A35045F-7895-4A6E-B0E8-8B9C28EADA8F}" srcOrd="1" destOrd="0" presId="urn:microsoft.com/office/officeart/2005/8/layout/bProcess4"/>
    <dgm:cxn modelId="{59301808-421B-4778-8AF5-9A772F3403A1}" type="presParOf" srcId="{7C93DFE2-0AEE-47D2-A610-870512767336}" destId="{B7B6CA9A-CBFC-41C5-843A-A6713EA2A07D}" srcOrd="25" destOrd="0" presId="urn:microsoft.com/office/officeart/2005/8/layout/bProcess4"/>
    <dgm:cxn modelId="{61B03C26-148E-4E80-99FE-D16FC39BE786}" type="presParOf" srcId="{7C93DFE2-0AEE-47D2-A610-870512767336}" destId="{868C01F7-A5D9-4496-B392-C06411A39A01}" srcOrd="26" destOrd="0" presId="urn:microsoft.com/office/officeart/2005/8/layout/bProcess4"/>
    <dgm:cxn modelId="{AAD59EA4-1733-4062-B848-8AD900A2F41A}" type="presParOf" srcId="{868C01F7-A5D9-4496-B392-C06411A39A01}" destId="{1A2D697E-583D-4081-A761-7DC7C8374F19}" srcOrd="0" destOrd="0" presId="urn:microsoft.com/office/officeart/2005/8/layout/bProcess4"/>
    <dgm:cxn modelId="{2AFD652A-D4E8-40B1-8C2F-D693BE880127}" type="presParOf" srcId="{868C01F7-A5D9-4496-B392-C06411A39A01}" destId="{2CC9CCE6-B683-4912-BB2E-8C14357FC2C5}" srcOrd="1" destOrd="0" presId="urn:microsoft.com/office/officeart/2005/8/layout/bProcess4"/>
    <dgm:cxn modelId="{487D6424-70DA-4110-8E50-97F3C3451AC4}" type="presParOf" srcId="{7C93DFE2-0AEE-47D2-A610-870512767336}" destId="{015A425A-AA07-4F83-B180-1F664281740A}" srcOrd="27" destOrd="0" presId="urn:microsoft.com/office/officeart/2005/8/layout/bProcess4"/>
    <dgm:cxn modelId="{84324E70-72D1-41A0-A884-A481E931685C}" type="presParOf" srcId="{7C93DFE2-0AEE-47D2-A610-870512767336}" destId="{22830897-F5BC-4347-955E-8869DD14B09B}" srcOrd="28" destOrd="0" presId="urn:microsoft.com/office/officeart/2005/8/layout/bProcess4"/>
    <dgm:cxn modelId="{19701D56-628F-4E79-BF1C-B66EEFBF1E8B}" type="presParOf" srcId="{22830897-F5BC-4347-955E-8869DD14B09B}" destId="{8191375E-8B02-442A-8512-025283CC7D6F}" srcOrd="0" destOrd="0" presId="urn:microsoft.com/office/officeart/2005/8/layout/bProcess4"/>
    <dgm:cxn modelId="{4CAE83D0-3C50-47C1-8926-D32AFA0ABFCF}" type="presParOf" srcId="{22830897-F5BC-4347-955E-8869DD14B09B}" destId="{5F97EB3B-019A-4B30-9D63-3BC7FA459D63}" srcOrd="1" destOrd="0" presId="urn:microsoft.com/office/officeart/2005/8/layout/bProcess4"/>
    <dgm:cxn modelId="{90848420-2D60-40D5-95DA-8589AE9F6552}" type="presParOf" srcId="{7C93DFE2-0AEE-47D2-A610-870512767336}" destId="{98C6913E-B516-4997-83C8-73F05CD4B073}" srcOrd="29" destOrd="0" presId="urn:microsoft.com/office/officeart/2005/8/layout/bProcess4"/>
    <dgm:cxn modelId="{5690D2E1-32D1-4D65-A695-8671ADBA9C18}" type="presParOf" srcId="{7C93DFE2-0AEE-47D2-A610-870512767336}" destId="{0A44420D-ED51-4D42-AD86-3A7A363D7410}" srcOrd="30" destOrd="0" presId="urn:microsoft.com/office/officeart/2005/8/layout/bProcess4"/>
    <dgm:cxn modelId="{295A585A-E649-47F8-89C5-32AE38638DCD}" type="presParOf" srcId="{0A44420D-ED51-4D42-AD86-3A7A363D7410}" destId="{DC943F17-3352-48CA-A17F-E56F9A1F1161}" srcOrd="0" destOrd="0" presId="urn:microsoft.com/office/officeart/2005/8/layout/bProcess4"/>
    <dgm:cxn modelId="{FD2EE57A-164D-4B50-85F2-4EAE446ABA65}" type="presParOf" srcId="{0A44420D-ED51-4D42-AD86-3A7A363D7410}" destId="{96752DE1-4855-4CEC-AEA3-214AD9DC8D3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26F4E7D-BE02-41B7-AC32-4645929F59F7}"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051E3922-7473-482C-AEEF-0C2D65062075}">
      <dgm:prSet/>
      <dgm:spPr>
        <a:solidFill>
          <a:srgbClr val="435772"/>
        </a:solidFill>
      </dgm:spPr>
      <dgm:t>
        <a:bodyPr/>
        <a:lstStyle/>
        <a:p>
          <a:r>
            <a:rPr lang="en-US" b="0" i="0" dirty="0"/>
            <a:t>Indiana University Lilly Family School of Philanthropy</a:t>
          </a:r>
          <a:endParaRPr lang="en-US" dirty="0"/>
        </a:p>
      </dgm:t>
    </dgm:pt>
    <dgm:pt modelId="{17B77A34-E775-4DDB-AFF9-BA714158D7D1}" type="parTrans" cxnId="{902D639C-E08A-473E-8908-6FB4F00A1918}">
      <dgm:prSet/>
      <dgm:spPr/>
      <dgm:t>
        <a:bodyPr/>
        <a:lstStyle/>
        <a:p>
          <a:endParaRPr lang="en-US"/>
        </a:p>
      </dgm:t>
    </dgm:pt>
    <dgm:pt modelId="{58856CED-47CE-47D0-8D7E-2861DA79D3D7}" type="sibTrans" cxnId="{902D639C-E08A-473E-8908-6FB4F00A1918}">
      <dgm:prSet/>
      <dgm:spPr/>
      <dgm:t>
        <a:bodyPr/>
        <a:lstStyle/>
        <a:p>
          <a:endParaRPr lang="en-US"/>
        </a:p>
      </dgm:t>
    </dgm:pt>
    <dgm:pt modelId="{1C4D38FE-113E-4F3C-98AB-BF0354417C65}">
      <dgm:prSet/>
      <dgm:spPr>
        <a:solidFill>
          <a:srgbClr val="338893"/>
        </a:solidFill>
      </dgm:spPr>
      <dgm:t>
        <a:bodyPr/>
        <a:lstStyle/>
        <a:p>
          <a:r>
            <a:rPr lang="en-US" b="0" i="0" dirty="0"/>
            <a:t>Academic programs</a:t>
          </a:r>
          <a:endParaRPr lang="en-US" dirty="0"/>
        </a:p>
      </dgm:t>
    </dgm:pt>
    <dgm:pt modelId="{941389B1-6A58-4DEC-9121-3BB857DE3C8F}" type="parTrans" cxnId="{394D5586-5715-4136-A049-410B472B765A}">
      <dgm:prSet/>
      <dgm:spPr/>
      <dgm:t>
        <a:bodyPr/>
        <a:lstStyle/>
        <a:p>
          <a:endParaRPr lang="en-US"/>
        </a:p>
      </dgm:t>
    </dgm:pt>
    <dgm:pt modelId="{C45BC7A6-59AD-4B5E-89D7-E25F40B2CF5C}" type="sibTrans" cxnId="{394D5586-5715-4136-A049-410B472B765A}">
      <dgm:prSet/>
      <dgm:spPr/>
      <dgm:t>
        <a:bodyPr/>
        <a:lstStyle/>
        <a:p>
          <a:endParaRPr lang="en-US"/>
        </a:p>
      </dgm:t>
    </dgm:pt>
    <dgm:pt modelId="{6CC8A0D1-1CBC-4672-A447-A2FEC07CFEF2}">
      <dgm:prSet/>
      <dgm:spPr>
        <a:solidFill>
          <a:srgbClr val="29999D"/>
        </a:solidFill>
      </dgm:spPr>
      <dgm:t>
        <a:bodyPr/>
        <a:lstStyle/>
        <a:p>
          <a:r>
            <a:rPr lang="en-US" b="0" i="0" dirty="0"/>
            <a:t>The Fund Raising School (TFRS)</a:t>
          </a:r>
          <a:endParaRPr lang="en-US" dirty="0"/>
        </a:p>
      </dgm:t>
    </dgm:pt>
    <dgm:pt modelId="{35EECA8C-F724-46A6-BD94-F8089F8DB79B}" type="parTrans" cxnId="{59211861-DD15-4116-923F-DE6F4CD837DF}">
      <dgm:prSet/>
      <dgm:spPr/>
      <dgm:t>
        <a:bodyPr/>
        <a:lstStyle/>
        <a:p>
          <a:endParaRPr lang="en-US"/>
        </a:p>
      </dgm:t>
    </dgm:pt>
    <dgm:pt modelId="{7C075653-CC97-4100-B052-F11615AD8DF7}" type="sibTrans" cxnId="{59211861-DD15-4116-923F-DE6F4CD837DF}">
      <dgm:prSet/>
      <dgm:spPr/>
      <dgm:t>
        <a:bodyPr/>
        <a:lstStyle/>
        <a:p>
          <a:endParaRPr lang="en-US"/>
        </a:p>
      </dgm:t>
    </dgm:pt>
    <dgm:pt modelId="{B16DE915-E165-47FA-B496-65C7884E5F58}">
      <dgm:prSet/>
      <dgm:spPr>
        <a:solidFill>
          <a:srgbClr val="1BAB9A"/>
        </a:solidFill>
      </dgm:spPr>
      <dgm:t>
        <a:bodyPr/>
        <a:lstStyle/>
        <a:p>
          <a:r>
            <a:rPr lang="en-US" b="0" i="0" dirty="0"/>
            <a:t>Research</a:t>
          </a:r>
          <a:endParaRPr lang="en-US" dirty="0"/>
        </a:p>
      </dgm:t>
    </dgm:pt>
    <dgm:pt modelId="{9E48878E-0B98-4739-8338-A1E697E45C25}" type="parTrans" cxnId="{73565EA3-3446-4958-A29D-44D3C1D06658}">
      <dgm:prSet/>
      <dgm:spPr/>
      <dgm:t>
        <a:bodyPr/>
        <a:lstStyle/>
        <a:p>
          <a:endParaRPr lang="en-US"/>
        </a:p>
      </dgm:t>
    </dgm:pt>
    <dgm:pt modelId="{E726B5C7-FFB8-47C6-BC14-803BC42DA5BF}" type="sibTrans" cxnId="{73565EA3-3446-4958-A29D-44D3C1D06658}">
      <dgm:prSet/>
      <dgm:spPr/>
      <dgm:t>
        <a:bodyPr/>
        <a:lstStyle/>
        <a:p>
          <a:endParaRPr lang="en-US"/>
        </a:p>
      </dgm:t>
    </dgm:pt>
    <dgm:pt modelId="{0015A15E-D56C-40A3-9AD0-071D4202DFF0}">
      <dgm:prSet/>
      <dgm:spPr>
        <a:solidFill>
          <a:srgbClr val="0FB7A7"/>
        </a:solidFill>
      </dgm:spPr>
      <dgm:t>
        <a:bodyPr/>
        <a:lstStyle/>
        <a:p>
          <a:r>
            <a:rPr lang="en-US" b="0" i="0" dirty="0"/>
            <a:t>Institutes</a:t>
          </a:r>
          <a:endParaRPr lang="en-US" dirty="0"/>
        </a:p>
      </dgm:t>
    </dgm:pt>
    <dgm:pt modelId="{D7C41137-1CEE-4BF9-B512-6AF01A3F29BC}" type="parTrans" cxnId="{F3E84C96-B27B-4462-B976-9FB04D535AF9}">
      <dgm:prSet/>
      <dgm:spPr/>
      <dgm:t>
        <a:bodyPr/>
        <a:lstStyle/>
        <a:p>
          <a:endParaRPr lang="en-US"/>
        </a:p>
      </dgm:t>
    </dgm:pt>
    <dgm:pt modelId="{389E33AE-10C6-4E8A-B98C-A232B7CAF55B}" type="sibTrans" cxnId="{F3E84C96-B27B-4462-B976-9FB04D535AF9}">
      <dgm:prSet/>
      <dgm:spPr/>
      <dgm:t>
        <a:bodyPr/>
        <a:lstStyle/>
        <a:p>
          <a:endParaRPr lang="en-US"/>
        </a:p>
      </dgm:t>
    </dgm:pt>
    <dgm:pt modelId="{8332EBDD-9883-4D45-9A37-AD5151E88DBB}">
      <dgm:prSet/>
      <dgm:spPr>
        <a:solidFill>
          <a:srgbClr val="59264D"/>
        </a:solidFill>
        <a:effectLst>
          <a:glow rad="101600">
            <a:srgbClr val="885171">
              <a:alpha val="60000"/>
            </a:srgbClr>
          </a:glow>
        </a:effectLst>
      </dgm:spPr>
      <dgm:t>
        <a:bodyPr/>
        <a:lstStyle/>
        <a:p>
          <a:r>
            <a:rPr lang="en-US" b="1" i="0" dirty="0"/>
            <a:t>Women’s Philanthropy Institute</a:t>
          </a:r>
          <a:endParaRPr lang="en-US" b="1" dirty="0"/>
        </a:p>
      </dgm:t>
    </dgm:pt>
    <dgm:pt modelId="{CE7F0750-CD8E-49FE-B2A8-E23C61FE62AE}" type="parTrans" cxnId="{7FB02CC4-1DC3-4755-BB04-002B396660AC}">
      <dgm:prSet/>
      <dgm:spPr/>
      <dgm:t>
        <a:bodyPr/>
        <a:lstStyle/>
        <a:p>
          <a:endParaRPr lang="en-US"/>
        </a:p>
      </dgm:t>
    </dgm:pt>
    <dgm:pt modelId="{43639C77-4A9D-46B9-9A0C-E3D1320F92AE}" type="sibTrans" cxnId="{7FB02CC4-1DC3-4755-BB04-002B396660AC}">
      <dgm:prSet/>
      <dgm:spPr/>
      <dgm:t>
        <a:bodyPr/>
        <a:lstStyle/>
        <a:p>
          <a:endParaRPr lang="en-US"/>
        </a:p>
      </dgm:t>
    </dgm:pt>
    <dgm:pt modelId="{831C927E-61AE-453C-8C3F-17FCC9E15815}">
      <dgm:prSet/>
      <dgm:spPr>
        <a:solidFill>
          <a:srgbClr val="A07498"/>
        </a:solidFill>
      </dgm:spPr>
      <dgm:t>
        <a:bodyPr/>
        <a:lstStyle/>
        <a:p>
          <a:r>
            <a:rPr lang="en-US" b="0" i="0" dirty="0"/>
            <a:t>Lake Institute on Faith and Giving</a:t>
          </a:r>
          <a:endParaRPr lang="en-US" dirty="0"/>
        </a:p>
      </dgm:t>
    </dgm:pt>
    <dgm:pt modelId="{2A5F719B-9CC1-4E96-A74B-D47FFC30A356}" type="parTrans" cxnId="{C54B8A10-89E5-4A65-9C50-B71529507406}">
      <dgm:prSet/>
      <dgm:spPr/>
      <dgm:t>
        <a:bodyPr/>
        <a:lstStyle/>
        <a:p>
          <a:endParaRPr lang="en-US"/>
        </a:p>
      </dgm:t>
    </dgm:pt>
    <dgm:pt modelId="{D36334EC-AADB-40DB-97E0-A762901895C0}" type="sibTrans" cxnId="{C54B8A10-89E5-4A65-9C50-B71529507406}">
      <dgm:prSet/>
      <dgm:spPr/>
      <dgm:t>
        <a:bodyPr/>
        <a:lstStyle/>
        <a:p>
          <a:endParaRPr lang="en-US"/>
        </a:p>
      </dgm:t>
    </dgm:pt>
    <dgm:pt modelId="{78835019-4B33-41F6-97FA-22515C34FE2A}">
      <dgm:prSet/>
      <dgm:spPr>
        <a:solidFill>
          <a:srgbClr val="7D4C73"/>
        </a:solidFill>
        <a:effectLst/>
      </dgm:spPr>
      <dgm:t>
        <a:bodyPr/>
        <a:lstStyle/>
        <a:p>
          <a:r>
            <a:rPr lang="en-US" b="0" i="0" dirty="0"/>
            <a:t>Mays Family Institute on Diverse Philanthropy</a:t>
          </a:r>
          <a:endParaRPr lang="en-US" dirty="0"/>
        </a:p>
      </dgm:t>
    </dgm:pt>
    <dgm:pt modelId="{678ADD46-75CD-413F-B390-77A3A1A52134}" type="parTrans" cxnId="{D8AF2D9C-84D3-475C-B8ED-EB30AF4AB55B}">
      <dgm:prSet/>
      <dgm:spPr/>
      <dgm:t>
        <a:bodyPr/>
        <a:lstStyle/>
        <a:p>
          <a:endParaRPr lang="en-US"/>
        </a:p>
      </dgm:t>
    </dgm:pt>
    <dgm:pt modelId="{DCE21FBB-C396-4FD2-B400-F8BF099B76A5}" type="sibTrans" cxnId="{D8AF2D9C-84D3-475C-B8ED-EB30AF4AB55B}">
      <dgm:prSet/>
      <dgm:spPr/>
      <dgm:t>
        <a:bodyPr/>
        <a:lstStyle/>
        <a:p>
          <a:endParaRPr lang="en-US"/>
        </a:p>
      </dgm:t>
    </dgm:pt>
    <dgm:pt modelId="{EB99FAB5-C98A-4D13-AD71-96F16D0D8AC8}" type="pres">
      <dgm:prSet presAssocID="{426F4E7D-BE02-41B7-AC32-4645929F59F7}" presName="Name0" presStyleCnt="0">
        <dgm:presLayoutVars>
          <dgm:chPref val="1"/>
          <dgm:dir/>
          <dgm:animOne val="branch"/>
          <dgm:animLvl val="lvl"/>
          <dgm:resizeHandles/>
        </dgm:presLayoutVars>
      </dgm:prSet>
      <dgm:spPr/>
    </dgm:pt>
    <dgm:pt modelId="{9A49A126-F9FD-4EDC-9AD8-74CB881430D2}" type="pres">
      <dgm:prSet presAssocID="{051E3922-7473-482C-AEEF-0C2D65062075}" presName="vertOne" presStyleCnt="0"/>
      <dgm:spPr/>
    </dgm:pt>
    <dgm:pt modelId="{351EEFA8-0801-443A-A80A-705727D9B121}" type="pres">
      <dgm:prSet presAssocID="{051E3922-7473-482C-AEEF-0C2D65062075}" presName="txOne" presStyleLbl="node0" presStyleIdx="0" presStyleCnt="1">
        <dgm:presLayoutVars>
          <dgm:chPref val="3"/>
        </dgm:presLayoutVars>
      </dgm:prSet>
      <dgm:spPr/>
    </dgm:pt>
    <dgm:pt modelId="{389B4660-D5F4-4B9D-87EB-756DBF550ECB}" type="pres">
      <dgm:prSet presAssocID="{051E3922-7473-482C-AEEF-0C2D65062075}" presName="parTransOne" presStyleCnt="0"/>
      <dgm:spPr/>
    </dgm:pt>
    <dgm:pt modelId="{2B796430-7F0B-4C2A-AACA-2476CBEEFE22}" type="pres">
      <dgm:prSet presAssocID="{051E3922-7473-482C-AEEF-0C2D65062075}" presName="horzOne" presStyleCnt="0"/>
      <dgm:spPr/>
    </dgm:pt>
    <dgm:pt modelId="{26570DEA-5918-43A1-BBD7-59F35275AD66}" type="pres">
      <dgm:prSet presAssocID="{1C4D38FE-113E-4F3C-98AB-BF0354417C65}" presName="vertTwo" presStyleCnt="0"/>
      <dgm:spPr/>
    </dgm:pt>
    <dgm:pt modelId="{AE629559-0F72-4656-9287-4E402AB16794}" type="pres">
      <dgm:prSet presAssocID="{1C4D38FE-113E-4F3C-98AB-BF0354417C65}" presName="txTwo" presStyleLbl="node2" presStyleIdx="0" presStyleCnt="4">
        <dgm:presLayoutVars>
          <dgm:chPref val="3"/>
        </dgm:presLayoutVars>
      </dgm:prSet>
      <dgm:spPr/>
    </dgm:pt>
    <dgm:pt modelId="{063A74BB-38D8-47C1-BE96-224320ABEDB6}" type="pres">
      <dgm:prSet presAssocID="{1C4D38FE-113E-4F3C-98AB-BF0354417C65}" presName="horzTwo" presStyleCnt="0"/>
      <dgm:spPr/>
    </dgm:pt>
    <dgm:pt modelId="{885C2CA8-D5AB-4D61-A762-3E30D8F48634}" type="pres">
      <dgm:prSet presAssocID="{C45BC7A6-59AD-4B5E-89D7-E25F40B2CF5C}" presName="sibSpaceTwo" presStyleCnt="0"/>
      <dgm:spPr/>
    </dgm:pt>
    <dgm:pt modelId="{EDC3F05A-6B0C-4472-89A8-F47AD98DA2B9}" type="pres">
      <dgm:prSet presAssocID="{6CC8A0D1-1CBC-4672-A447-A2FEC07CFEF2}" presName="vertTwo" presStyleCnt="0"/>
      <dgm:spPr/>
    </dgm:pt>
    <dgm:pt modelId="{2F4D105A-C372-468F-9FF3-B3A5D4D03787}" type="pres">
      <dgm:prSet presAssocID="{6CC8A0D1-1CBC-4672-A447-A2FEC07CFEF2}" presName="txTwo" presStyleLbl="node2" presStyleIdx="1" presStyleCnt="4">
        <dgm:presLayoutVars>
          <dgm:chPref val="3"/>
        </dgm:presLayoutVars>
      </dgm:prSet>
      <dgm:spPr/>
    </dgm:pt>
    <dgm:pt modelId="{447BDBD3-6884-4744-81C0-466514293E6B}" type="pres">
      <dgm:prSet presAssocID="{6CC8A0D1-1CBC-4672-A447-A2FEC07CFEF2}" presName="horzTwo" presStyleCnt="0"/>
      <dgm:spPr/>
    </dgm:pt>
    <dgm:pt modelId="{C6F5CB67-E4BA-4FED-B209-2396BEB5FCD7}" type="pres">
      <dgm:prSet presAssocID="{7C075653-CC97-4100-B052-F11615AD8DF7}" presName="sibSpaceTwo" presStyleCnt="0"/>
      <dgm:spPr/>
    </dgm:pt>
    <dgm:pt modelId="{73217E3F-0E8A-444D-A189-31DA7C5DA980}" type="pres">
      <dgm:prSet presAssocID="{B16DE915-E165-47FA-B496-65C7884E5F58}" presName="vertTwo" presStyleCnt="0"/>
      <dgm:spPr/>
    </dgm:pt>
    <dgm:pt modelId="{2FC7EC8B-3B16-4443-B0C6-8B60D5EBF326}" type="pres">
      <dgm:prSet presAssocID="{B16DE915-E165-47FA-B496-65C7884E5F58}" presName="txTwo" presStyleLbl="node2" presStyleIdx="2" presStyleCnt="4">
        <dgm:presLayoutVars>
          <dgm:chPref val="3"/>
        </dgm:presLayoutVars>
      </dgm:prSet>
      <dgm:spPr/>
    </dgm:pt>
    <dgm:pt modelId="{A9DB6B3B-3E34-40E2-81E5-31BDE9B85A54}" type="pres">
      <dgm:prSet presAssocID="{B16DE915-E165-47FA-B496-65C7884E5F58}" presName="horzTwo" presStyleCnt="0"/>
      <dgm:spPr/>
    </dgm:pt>
    <dgm:pt modelId="{EA2AB082-3970-4FBA-80CB-75B48A040B90}" type="pres">
      <dgm:prSet presAssocID="{E726B5C7-FFB8-47C6-BC14-803BC42DA5BF}" presName="sibSpaceTwo" presStyleCnt="0"/>
      <dgm:spPr/>
    </dgm:pt>
    <dgm:pt modelId="{823D40A0-74C6-4262-A286-0586FED87FC5}" type="pres">
      <dgm:prSet presAssocID="{0015A15E-D56C-40A3-9AD0-071D4202DFF0}" presName="vertTwo" presStyleCnt="0"/>
      <dgm:spPr/>
    </dgm:pt>
    <dgm:pt modelId="{A41F86B7-6AA2-4019-8D68-95D4A18CF15F}" type="pres">
      <dgm:prSet presAssocID="{0015A15E-D56C-40A3-9AD0-071D4202DFF0}" presName="txTwo" presStyleLbl="node2" presStyleIdx="3" presStyleCnt="4">
        <dgm:presLayoutVars>
          <dgm:chPref val="3"/>
        </dgm:presLayoutVars>
      </dgm:prSet>
      <dgm:spPr/>
    </dgm:pt>
    <dgm:pt modelId="{CFB9FA05-7D86-45F3-B0C1-74F104B061E2}" type="pres">
      <dgm:prSet presAssocID="{0015A15E-D56C-40A3-9AD0-071D4202DFF0}" presName="parTransTwo" presStyleCnt="0"/>
      <dgm:spPr/>
    </dgm:pt>
    <dgm:pt modelId="{4ECFBA17-38D4-4C6A-912E-00461DAB7C9E}" type="pres">
      <dgm:prSet presAssocID="{0015A15E-D56C-40A3-9AD0-071D4202DFF0}" presName="horzTwo" presStyleCnt="0"/>
      <dgm:spPr/>
    </dgm:pt>
    <dgm:pt modelId="{B1BB3FFC-706B-458F-AD7C-28FB2CA47F51}" type="pres">
      <dgm:prSet presAssocID="{8332EBDD-9883-4D45-9A37-AD5151E88DBB}" presName="vertThree" presStyleCnt="0"/>
      <dgm:spPr/>
    </dgm:pt>
    <dgm:pt modelId="{60C10240-F288-40A2-8A03-CF51B0048828}" type="pres">
      <dgm:prSet presAssocID="{8332EBDD-9883-4D45-9A37-AD5151E88DBB}" presName="txThree" presStyleLbl="node3" presStyleIdx="0" presStyleCnt="3">
        <dgm:presLayoutVars>
          <dgm:chPref val="3"/>
        </dgm:presLayoutVars>
      </dgm:prSet>
      <dgm:spPr/>
    </dgm:pt>
    <dgm:pt modelId="{519C85B8-76BE-426D-971D-B9104D2D1B16}" type="pres">
      <dgm:prSet presAssocID="{8332EBDD-9883-4D45-9A37-AD5151E88DBB}" presName="horzThree" presStyleCnt="0"/>
      <dgm:spPr/>
    </dgm:pt>
    <dgm:pt modelId="{41B460ED-D073-48FB-99C5-18A37C5FAA19}" type="pres">
      <dgm:prSet presAssocID="{43639C77-4A9D-46B9-9A0C-E3D1320F92AE}" presName="sibSpaceThree" presStyleCnt="0"/>
      <dgm:spPr/>
    </dgm:pt>
    <dgm:pt modelId="{4017AE4B-33D2-4F1E-9108-23AE59802928}" type="pres">
      <dgm:prSet presAssocID="{78835019-4B33-41F6-97FA-22515C34FE2A}" presName="vertThree" presStyleCnt="0"/>
      <dgm:spPr/>
    </dgm:pt>
    <dgm:pt modelId="{C2CCB60C-F6F9-40DF-BB25-33CC840103F9}" type="pres">
      <dgm:prSet presAssocID="{78835019-4B33-41F6-97FA-22515C34FE2A}" presName="txThree" presStyleLbl="node3" presStyleIdx="1" presStyleCnt="3">
        <dgm:presLayoutVars>
          <dgm:chPref val="3"/>
        </dgm:presLayoutVars>
      </dgm:prSet>
      <dgm:spPr/>
    </dgm:pt>
    <dgm:pt modelId="{B083D8F3-7A38-4BAC-A343-3DD8EBF78096}" type="pres">
      <dgm:prSet presAssocID="{78835019-4B33-41F6-97FA-22515C34FE2A}" presName="horzThree" presStyleCnt="0"/>
      <dgm:spPr/>
    </dgm:pt>
    <dgm:pt modelId="{06552363-3B5A-4EA0-A465-84920505CD74}" type="pres">
      <dgm:prSet presAssocID="{DCE21FBB-C396-4FD2-B400-F8BF099B76A5}" presName="sibSpaceThree" presStyleCnt="0"/>
      <dgm:spPr/>
    </dgm:pt>
    <dgm:pt modelId="{81F9890D-4700-4BE9-974F-C065FCAA1357}" type="pres">
      <dgm:prSet presAssocID="{831C927E-61AE-453C-8C3F-17FCC9E15815}" presName="vertThree" presStyleCnt="0"/>
      <dgm:spPr/>
    </dgm:pt>
    <dgm:pt modelId="{71B784CA-12B1-4459-9777-D0E906615B6B}" type="pres">
      <dgm:prSet presAssocID="{831C927E-61AE-453C-8C3F-17FCC9E15815}" presName="txThree" presStyleLbl="node3" presStyleIdx="2" presStyleCnt="3">
        <dgm:presLayoutVars>
          <dgm:chPref val="3"/>
        </dgm:presLayoutVars>
      </dgm:prSet>
      <dgm:spPr/>
    </dgm:pt>
    <dgm:pt modelId="{D81123E3-289D-47E5-9652-4AB9AB178431}" type="pres">
      <dgm:prSet presAssocID="{831C927E-61AE-453C-8C3F-17FCC9E15815}" presName="horzThree" presStyleCnt="0"/>
      <dgm:spPr/>
    </dgm:pt>
  </dgm:ptLst>
  <dgm:cxnLst>
    <dgm:cxn modelId="{D928B109-108D-4FA3-943E-649A805447AC}" type="presOf" srcId="{6CC8A0D1-1CBC-4672-A447-A2FEC07CFEF2}" destId="{2F4D105A-C372-468F-9FF3-B3A5D4D03787}" srcOrd="0" destOrd="0" presId="urn:microsoft.com/office/officeart/2005/8/layout/hierarchy4"/>
    <dgm:cxn modelId="{C54B8A10-89E5-4A65-9C50-B71529507406}" srcId="{0015A15E-D56C-40A3-9AD0-071D4202DFF0}" destId="{831C927E-61AE-453C-8C3F-17FCC9E15815}" srcOrd="2" destOrd="0" parTransId="{2A5F719B-9CC1-4E96-A74B-D47FFC30A356}" sibTransId="{D36334EC-AADB-40DB-97E0-A762901895C0}"/>
    <dgm:cxn modelId="{7EDCFF24-E609-4742-AE7C-D0437BB6B1AA}" type="presOf" srcId="{8332EBDD-9883-4D45-9A37-AD5151E88DBB}" destId="{60C10240-F288-40A2-8A03-CF51B0048828}" srcOrd="0" destOrd="0" presId="urn:microsoft.com/office/officeart/2005/8/layout/hierarchy4"/>
    <dgm:cxn modelId="{7E2E683A-6986-41E2-8283-654AF2633457}" type="presOf" srcId="{831C927E-61AE-453C-8C3F-17FCC9E15815}" destId="{71B784CA-12B1-4459-9777-D0E906615B6B}" srcOrd="0" destOrd="0" presId="urn:microsoft.com/office/officeart/2005/8/layout/hierarchy4"/>
    <dgm:cxn modelId="{CED35F5B-E9B3-4ED1-A8F0-9FAAD8597D82}" type="presOf" srcId="{426F4E7D-BE02-41B7-AC32-4645929F59F7}" destId="{EB99FAB5-C98A-4D13-AD71-96F16D0D8AC8}" srcOrd="0" destOrd="0" presId="urn:microsoft.com/office/officeart/2005/8/layout/hierarchy4"/>
    <dgm:cxn modelId="{7A6E4B60-B213-4E79-A93B-9353122A5C85}" type="presOf" srcId="{0015A15E-D56C-40A3-9AD0-071D4202DFF0}" destId="{A41F86B7-6AA2-4019-8D68-95D4A18CF15F}" srcOrd="0" destOrd="0" presId="urn:microsoft.com/office/officeart/2005/8/layout/hierarchy4"/>
    <dgm:cxn modelId="{59211861-DD15-4116-923F-DE6F4CD837DF}" srcId="{051E3922-7473-482C-AEEF-0C2D65062075}" destId="{6CC8A0D1-1CBC-4672-A447-A2FEC07CFEF2}" srcOrd="1" destOrd="0" parTransId="{35EECA8C-F724-46A6-BD94-F8089F8DB79B}" sibTransId="{7C075653-CC97-4100-B052-F11615AD8DF7}"/>
    <dgm:cxn modelId="{6B53D869-AA0A-430F-8A5F-6F68DDFBC599}" type="presOf" srcId="{1C4D38FE-113E-4F3C-98AB-BF0354417C65}" destId="{AE629559-0F72-4656-9287-4E402AB16794}" srcOrd="0" destOrd="0" presId="urn:microsoft.com/office/officeart/2005/8/layout/hierarchy4"/>
    <dgm:cxn modelId="{B0E06154-654D-4986-83E4-868CEA57D92C}" type="presOf" srcId="{B16DE915-E165-47FA-B496-65C7884E5F58}" destId="{2FC7EC8B-3B16-4443-B0C6-8B60D5EBF326}" srcOrd="0" destOrd="0" presId="urn:microsoft.com/office/officeart/2005/8/layout/hierarchy4"/>
    <dgm:cxn modelId="{394D5586-5715-4136-A049-410B472B765A}" srcId="{051E3922-7473-482C-AEEF-0C2D65062075}" destId="{1C4D38FE-113E-4F3C-98AB-BF0354417C65}" srcOrd="0" destOrd="0" parTransId="{941389B1-6A58-4DEC-9121-3BB857DE3C8F}" sibTransId="{C45BC7A6-59AD-4B5E-89D7-E25F40B2CF5C}"/>
    <dgm:cxn modelId="{F3E84C96-B27B-4462-B976-9FB04D535AF9}" srcId="{051E3922-7473-482C-AEEF-0C2D65062075}" destId="{0015A15E-D56C-40A3-9AD0-071D4202DFF0}" srcOrd="3" destOrd="0" parTransId="{D7C41137-1CEE-4BF9-B512-6AF01A3F29BC}" sibTransId="{389E33AE-10C6-4E8A-B98C-A232B7CAF55B}"/>
    <dgm:cxn modelId="{D8AF2D9C-84D3-475C-B8ED-EB30AF4AB55B}" srcId="{0015A15E-D56C-40A3-9AD0-071D4202DFF0}" destId="{78835019-4B33-41F6-97FA-22515C34FE2A}" srcOrd="1" destOrd="0" parTransId="{678ADD46-75CD-413F-B390-77A3A1A52134}" sibTransId="{DCE21FBB-C396-4FD2-B400-F8BF099B76A5}"/>
    <dgm:cxn modelId="{902D639C-E08A-473E-8908-6FB4F00A1918}" srcId="{426F4E7D-BE02-41B7-AC32-4645929F59F7}" destId="{051E3922-7473-482C-AEEF-0C2D65062075}" srcOrd="0" destOrd="0" parTransId="{17B77A34-E775-4DDB-AFF9-BA714158D7D1}" sibTransId="{58856CED-47CE-47D0-8D7E-2861DA79D3D7}"/>
    <dgm:cxn modelId="{73565EA3-3446-4958-A29D-44D3C1D06658}" srcId="{051E3922-7473-482C-AEEF-0C2D65062075}" destId="{B16DE915-E165-47FA-B496-65C7884E5F58}" srcOrd="2" destOrd="0" parTransId="{9E48878E-0B98-4739-8338-A1E697E45C25}" sibTransId="{E726B5C7-FFB8-47C6-BC14-803BC42DA5BF}"/>
    <dgm:cxn modelId="{7FB02CC4-1DC3-4755-BB04-002B396660AC}" srcId="{0015A15E-D56C-40A3-9AD0-071D4202DFF0}" destId="{8332EBDD-9883-4D45-9A37-AD5151E88DBB}" srcOrd="0" destOrd="0" parTransId="{CE7F0750-CD8E-49FE-B2A8-E23C61FE62AE}" sibTransId="{43639C77-4A9D-46B9-9A0C-E3D1320F92AE}"/>
    <dgm:cxn modelId="{F1623CFA-10B7-4562-AAB2-25C8341BECFD}" type="presOf" srcId="{051E3922-7473-482C-AEEF-0C2D65062075}" destId="{351EEFA8-0801-443A-A80A-705727D9B121}" srcOrd="0" destOrd="0" presId="urn:microsoft.com/office/officeart/2005/8/layout/hierarchy4"/>
    <dgm:cxn modelId="{C9C2FAFF-1ED9-4AB6-A640-9A2413191161}" type="presOf" srcId="{78835019-4B33-41F6-97FA-22515C34FE2A}" destId="{C2CCB60C-F6F9-40DF-BB25-33CC840103F9}" srcOrd="0" destOrd="0" presId="urn:microsoft.com/office/officeart/2005/8/layout/hierarchy4"/>
    <dgm:cxn modelId="{D2D558CF-0D89-4E5F-AC92-4B745BFBBC52}" type="presParOf" srcId="{EB99FAB5-C98A-4D13-AD71-96F16D0D8AC8}" destId="{9A49A126-F9FD-4EDC-9AD8-74CB881430D2}" srcOrd="0" destOrd="0" presId="urn:microsoft.com/office/officeart/2005/8/layout/hierarchy4"/>
    <dgm:cxn modelId="{02FAD46B-B69D-4001-90FD-8C24765CE53A}" type="presParOf" srcId="{9A49A126-F9FD-4EDC-9AD8-74CB881430D2}" destId="{351EEFA8-0801-443A-A80A-705727D9B121}" srcOrd="0" destOrd="0" presId="urn:microsoft.com/office/officeart/2005/8/layout/hierarchy4"/>
    <dgm:cxn modelId="{074B2469-074A-41C6-A75C-A7608F473666}" type="presParOf" srcId="{9A49A126-F9FD-4EDC-9AD8-74CB881430D2}" destId="{389B4660-D5F4-4B9D-87EB-756DBF550ECB}" srcOrd="1" destOrd="0" presId="urn:microsoft.com/office/officeart/2005/8/layout/hierarchy4"/>
    <dgm:cxn modelId="{28CFCD2A-CBF1-4EC8-A98B-4AD28D4F9189}" type="presParOf" srcId="{9A49A126-F9FD-4EDC-9AD8-74CB881430D2}" destId="{2B796430-7F0B-4C2A-AACA-2476CBEEFE22}" srcOrd="2" destOrd="0" presId="urn:microsoft.com/office/officeart/2005/8/layout/hierarchy4"/>
    <dgm:cxn modelId="{EEAA4FB1-05C5-4570-9E81-2AE9CC451121}" type="presParOf" srcId="{2B796430-7F0B-4C2A-AACA-2476CBEEFE22}" destId="{26570DEA-5918-43A1-BBD7-59F35275AD66}" srcOrd="0" destOrd="0" presId="urn:microsoft.com/office/officeart/2005/8/layout/hierarchy4"/>
    <dgm:cxn modelId="{B86C172A-FA00-4DB8-B769-3CA5B96A7A2B}" type="presParOf" srcId="{26570DEA-5918-43A1-BBD7-59F35275AD66}" destId="{AE629559-0F72-4656-9287-4E402AB16794}" srcOrd="0" destOrd="0" presId="urn:microsoft.com/office/officeart/2005/8/layout/hierarchy4"/>
    <dgm:cxn modelId="{1224CF84-E93F-4762-BCD9-0DCE45F9B6B7}" type="presParOf" srcId="{26570DEA-5918-43A1-BBD7-59F35275AD66}" destId="{063A74BB-38D8-47C1-BE96-224320ABEDB6}" srcOrd="1" destOrd="0" presId="urn:microsoft.com/office/officeart/2005/8/layout/hierarchy4"/>
    <dgm:cxn modelId="{97F5F089-D9F3-4849-8860-BF1DCC086624}" type="presParOf" srcId="{2B796430-7F0B-4C2A-AACA-2476CBEEFE22}" destId="{885C2CA8-D5AB-4D61-A762-3E30D8F48634}" srcOrd="1" destOrd="0" presId="urn:microsoft.com/office/officeart/2005/8/layout/hierarchy4"/>
    <dgm:cxn modelId="{5A178C2B-057E-44CC-BD32-3440C39E48EA}" type="presParOf" srcId="{2B796430-7F0B-4C2A-AACA-2476CBEEFE22}" destId="{EDC3F05A-6B0C-4472-89A8-F47AD98DA2B9}" srcOrd="2" destOrd="0" presId="urn:microsoft.com/office/officeart/2005/8/layout/hierarchy4"/>
    <dgm:cxn modelId="{3F8782C0-0021-4BD5-9D24-4C8084BAA810}" type="presParOf" srcId="{EDC3F05A-6B0C-4472-89A8-F47AD98DA2B9}" destId="{2F4D105A-C372-468F-9FF3-B3A5D4D03787}" srcOrd="0" destOrd="0" presId="urn:microsoft.com/office/officeart/2005/8/layout/hierarchy4"/>
    <dgm:cxn modelId="{8EE87A86-A994-4206-911A-E4294F1A2941}" type="presParOf" srcId="{EDC3F05A-6B0C-4472-89A8-F47AD98DA2B9}" destId="{447BDBD3-6884-4744-81C0-466514293E6B}" srcOrd="1" destOrd="0" presId="urn:microsoft.com/office/officeart/2005/8/layout/hierarchy4"/>
    <dgm:cxn modelId="{D47AC92A-82A5-478B-9D31-0C2E7D039477}" type="presParOf" srcId="{2B796430-7F0B-4C2A-AACA-2476CBEEFE22}" destId="{C6F5CB67-E4BA-4FED-B209-2396BEB5FCD7}" srcOrd="3" destOrd="0" presId="urn:microsoft.com/office/officeart/2005/8/layout/hierarchy4"/>
    <dgm:cxn modelId="{658C9FE3-F61C-4AF6-A2C2-DBCF71E304F3}" type="presParOf" srcId="{2B796430-7F0B-4C2A-AACA-2476CBEEFE22}" destId="{73217E3F-0E8A-444D-A189-31DA7C5DA980}" srcOrd="4" destOrd="0" presId="urn:microsoft.com/office/officeart/2005/8/layout/hierarchy4"/>
    <dgm:cxn modelId="{F5E2C284-500E-4B26-BA4B-CF45BFB1F2C4}" type="presParOf" srcId="{73217E3F-0E8A-444D-A189-31DA7C5DA980}" destId="{2FC7EC8B-3B16-4443-B0C6-8B60D5EBF326}" srcOrd="0" destOrd="0" presId="urn:microsoft.com/office/officeart/2005/8/layout/hierarchy4"/>
    <dgm:cxn modelId="{EF073338-7228-4A76-B762-B1DBB37B0472}" type="presParOf" srcId="{73217E3F-0E8A-444D-A189-31DA7C5DA980}" destId="{A9DB6B3B-3E34-40E2-81E5-31BDE9B85A54}" srcOrd="1" destOrd="0" presId="urn:microsoft.com/office/officeart/2005/8/layout/hierarchy4"/>
    <dgm:cxn modelId="{23CCB78D-9EB5-4677-838E-01262D88B7DA}" type="presParOf" srcId="{2B796430-7F0B-4C2A-AACA-2476CBEEFE22}" destId="{EA2AB082-3970-4FBA-80CB-75B48A040B90}" srcOrd="5" destOrd="0" presId="urn:microsoft.com/office/officeart/2005/8/layout/hierarchy4"/>
    <dgm:cxn modelId="{C076CCB2-1480-449E-A21D-AB50E76BB7F9}" type="presParOf" srcId="{2B796430-7F0B-4C2A-AACA-2476CBEEFE22}" destId="{823D40A0-74C6-4262-A286-0586FED87FC5}" srcOrd="6" destOrd="0" presId="urn:microsoft.com/office/officeart/2005/8/layout/hierarchy4"/>
    <dgm:cxn modelId="{BBD53621-AF72-41CB-88CC-262F355BF436}" type="presParOf" srcId="{823D40A0-74C6-4262-A286-0586FED87FC5}" destId="{A41F86B7-6AA2-4019-8D68-95D4A18CF15F}" srcOrd="0" destOrd="0" presId="urn:microsoft.com/office/officeart/2005/8/layout/hierarchy4"/>
    <dgm:cxn modelId="{51EA5B26-F0E9-4477-A2F8-E260F9F7D4E4}" type="presParOf" srcId="{823D40A0-74C6-4262-A286-0586FED87FC5}" destId="{CFB9FA05-7D86-45F3-B0C1-74F104B061E2}" srcOrd="1" destOrd="0" presId="urn:microsoft.com/office/officeart/2005/8/layout/hierarchy4"/>
    <dgm:cxn modelId="{0CA25C57-F542-4324-AC29-8D59ECC5F2FF}" type="presParOf" srcId="{823D40A0-74C6-4262-A286-0586FED87FC5}" destId="{4ECFBA17-38D4-4C6A-912E-00461DAB7C9E}" srcOrd="2" destOrd="0" presId="urn:microsoft.com/office/officeart/2005/8/layout/hierarchy4"/>
    <dgm:cxn modelId="{8926D79D-42CC-4891-AC04-575050CC3A95}" type="presParOf" srcId="{4ECFBA17-38D4-4C6A-912E-00461DAB7C9E}" destId="{B1BB3FFC-706B-458F-AD7C-28FB2CA47F51}" srcOrd="0" destOrd="0" presId="urn:microsoft.com/office/officeart/2005/8/layout/hierarchy4"/>
    <dgm:cxn modelId="{666C72BF-2167-4FC0-8183-F75FE4D7C2E5}" type="presParOf" srcId="{B1BB3FFC-706B-458F-AD7C-28FB2CA47F51}" destId="{60C10240-F288-40A2-8A03-CF51B0048828}" srcOrd="0" destOrd="0" presId="urn:microsoft.com/office/officeart/2005/8/layout/hierarchy4"/>
    <dgm:cxn modelId="{512D15E0-AD1C-4D2D-80B6-65317443E911}" type="presParOf" srcId="{B1BB3FFC-706B-458F-AD7C-28FB2CA47F51}" destId="{519C85B8-76BE-426D-971D-B9104D2D1B16}" srcOrd="1" destOrd="0" presId="urn:microsoft.com/office/officeart/2005/8/layout/hierarchy4"/>
    <dgm:cxn modelId="{E663180C-D25E-44AA-AAC9-A10C5B342797}" type="presParOf" srcId="{4ECFBA17-38D4-4C6A-912E-00461DAB7C9E}" destId="{41B460ED-D073-48FB-99C5-18A37C5FAA19}" srcOrd="1" destOrd="0" presId="urn:microsoft.com/office/officeart/2005/8/layout/hierarchy4"/>
    <dgm:cxn modelId="{1C8E3908-1FA9-4645-8036-C935EC80111F}" type="presParOf" srcId="{4ECFBA17-38D4-4C6A-912E-00461DAB7C9E}" destId="{4017AE4B-33D2-4F1E-9108-23AE59802928}" srcOrd="2" destOrd="0" presId="urn:microsoft.com/office/officeart/2005/8/layout/hierarchy4"/>
    <dgm:cxn modelId="{D158EBD3-F6ED-4E60-8D8B-BFCBE75E61E8}" type="presParOf" srcId="{4017AE4B-33D2-4F1E-9108-23AE59802928}" destId="{C2CCB60C-F6F9-40DF-BB25-33CC840103F9}" srcOrd="0" destOrd="0" presId="urn:microsoft.com/office/officeart/2005/8/layout/hierarchy4"/>
    <dgm:cxn modelId="{EDBB3F50-10C4-46C9-BB9C-925265110819}" type="presParOf" srcId="{4017AE4B-33D2-4F1E-9108-23AE59802928}" destId="{B083D8F3-7A38-4BAC-A343-3DD8EBF78096}" srcOrd="1" destOrd="0" presId="urn:microsoft.com/office/officeart/2005/8/layout/hierarchy4"/>
    <dgm:cxn modelId="{A7BBFA3F-D2C5-4946-ADA1-4B88FF059777}" type="presParOf" srcId="{4ECFBA17-38D4-4C6A-912E-00461DAB7C9E}" destId="{06552363-3B5A-4EA0-A465-84920505CD74}" srcOrd="3" destOrd="0" presId="urn:microsoft.com/office/officeart/2005/8/layout/hierarchy4"/>
    <dgm:cxn modelId="{8AE077A4-5A07-4058-BEEC-A1D5F5EDEAF6}" type="presParOf" srcId="{4ECFBA17-38D4-4C6A-912E-00461DAB7C9E}" destId="{81F9890D-4700-4BE9-974F-C065FCAA1357}" srcOrd="4" destOrd="0" presId="urn:microsoft.com/office/officeart/2005/8/layout/hierarchy4"/>
    <dgm:cxn modelId="{4500EBD6-546D-4B70-A886-9C93D48F23AD}" type="presParOf" srcId="{81F9890D-4700-4BE9-974F-C065FCAA1357}" destId="{71B784CA-12B1-4459-9777-D0E906615B6B}" srcOrd="0" destOrd="0" presId="urn:microsoft.com/office/officeart/2005/8/layout/hierarchy4"/>
    <dgm:cxn modelId="{C4A0A813-3185-44A5-BE70-2715FDAE5A86}" type="presParOf" srcId="{81F9890D-4700-4BE9-974F-C065FCAA1357}" destId="{D81123E3-289D-47E5-9652-4AB9AB1784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0B71BD-7A26-4A2A-A3D6-473BD191797F}"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78BA6879-83B9-40A4-B327-D4DA29807D30}">
      <dgm:prSet phldrT="[Text]" custT="1"/>
      <dgm:spPr/>
      <dgm:t>
        <a:bodyPr/>
        <a:lstStyle/>
        <a:p>
          <a:r>
            <a:rPr lang="en-US" sz="1600" b="1" dirty="0">
              <a:latin typeface="Arial Nova" panose="020B0504020202020204" pitchFamily="34" charset="0"/>
            </a:rPr>
            <a:t>Women’s wealth is rising.</a:t>
          </a:r>
        </a:p>
        <a:p>
          <a:r>
            <a:rPr lang="en-US" sz="1600" b="0" dirty="0">
              <a:latin typeface="Arial Nova" panose="020B0504020202020204" pitchFamily="34" charset="0"/>
            </a:rPr>
            <a:t>Women’s share of wealth has risen considerably over the past 40 years, and today women hold around 40% of global wealth.</a:t>
          </a:r>
        </a:p>
      </dgm:t>
    </dgm:pt>
    <dgm:pt modelId="{2E4ACD06-5054-45E3-8C4D-5A822F58E4B2}" type="parTrans" cxnId="{88D9DA11-386D-4BA0-A848-F373D10AF0D7}">
      <dgm:prSet/>
      <dgm:spPr/>
      <dgm:t>
        <a:bodyPr/>
        <a:lstStyle/>
        <a:p>
          <a:endParaRPr lang="en-US"/>
        </a:p>
      </dgm:t>
    </dgm:pt>
    <dgm:pt modelId="{CC893286-640F-4D59-8029-6FD4B7516758}" type="sibTrans" cxnId="{88D9DA11-386D-4BA0-A848-F373D10AF0D7}">
      <dgm:prSet/>
      <dgm:spPr/>
      <dgm:t>
        <a:bodyPr/>
        <a:lstStyle/>
        <a:p>
          <a:endParaRPr lang="en-US"/>
        </a:p>
      </dgm:t>
    </dgm:pt>
    <dgm:pt modelId="{0A81BDB4-CD78-42E1-B8E5-EB86AAC52BCF}">
      <dgm:prSet phldrT="[Text]" custT="1"/>
      <dgm:spPr/>
      <dgm:t>
        <a:bodyPr/>
        <a:lstStyle/>
        <a:p>
          <a:r>
            <a:rPr lang="en-US" sz="1600" b="1" dirty="0">
              <a:latin typeface="Arial Nova" panose="020B0504020202020204" pitchFamily="34" charset="0"/>
            </a:rPr>
            <a:t>Women give more.</a:t>
          </a:r>
        </a:p>
        <a:p>
          <a:r>
            <a:rPr lang="en-US" sz="1600" b="0" dirty="0">
              <a:latin typeface="Arial Nova" panose="020B0504020202020204" pitchFamily="34" charset="0"/>
            </a:rPr>
            <a:t>Across income levels and generations, women are more likely to give, and give more, than their   male counterparts.</a:t>
          </a:r>
        </a:p>
      </dgm:t>
    </dgm:pt>
    <dgm:pt modelId="{A1243968-AA7A-4215-87E8-3E24E2C3CB7B}" type="parTrans" cxnId="{5B13BA60-1328-4A9E-9DE5-90A264AF2471}">
      <dgm:prSet/>
      <dgm:spPr/>
      <dgm:t>
        <a:bodyPr/>
        <a:lstStyle/>
        <a:p>
          <a:endParaRPr lang="en-US"/>
        </a:p>
      </dgm:t>
    </dgm:pt>
    <dgm:pt modelId="{FDCF6936-7A5D-45C9-8E02-6F75028DD893}" type="sibTrans" cxnId="{5B13BA60-1328-4A9E-9DE5-90A264AF2471}">
      <dgm:prSet/>
      <dgm:spPr/>
      <dgm:t>
        <a:bodyPr/>
        <a:lstStyle/>
        <a:p>
          <a:endParaRPr lang="en-US"/>
        </a:p>
      </dgm:t>
    </dgm:pt>
    <dgm:pt modelId="{2CFCEC01-20E8-498E-B3B3-251662C684CC}">
      <dgm:prSet phldrT="[Text]" custT="1"/>
      <dgm:spPr/>
      <dgm:t>
        <a:bodyPr/>
        <a:lstStyle/>
        <a:p>
          <a:r>
            <a:rPr lang="en-US" sz="1600" b="1" dirty="0">
              <a:latin typeface="Arial Nova" panose="020B0504020202020204" pitchFamily="34" charset="0"/>
            </a:rPr>
            <a:t>Women give differently.</a:t>
          </a:r>
        </a:p>
        <a:p>
          <a:r>
            <a:rPr lang="en-US" sz="1600" b="0" dirty="0">
              <a:latin typeface="Arial Nova" panose="020B0504020202020204" pitchFamily="34" charset="0"/>
            </a:rPr>
            <a:t>From motivations to causes to behavior, women and men demonstrate different giving patterns.</a:t>
          </a:r>
        </a:p>
      </dgm:t>
    </dgm:pt>
    <dgm:pt modelId="{2D693F76-2CB9-4021-9314-706F4E523AB5}" type="parTrans" cxnId="{66BF6C0E-B5FC-41CF-BD94-9410CF9C3B04}">
      <dgm:prSet/>
      <dgm:spPr/>
      <dgm:t>
        <a:bodyPr/>
        <a:lstStyle/>
        <a:p>
          <a:endParaRPr lang="en-US"/>
        </a:p>
      </dgm:t>
    </dgm:pt>
    <dgm:pt modelId="{B82B8E8C-0AE1-4261-B2B4-C998F64DB987}" type="sibTrans" cxnId="{66BF6C0E-B5FC-41CF-BD94-9410CF9C3B04}">
      <dgm:prSet/>
      <dgm:spPr/>
      <dgm:t>
        <a:bodyPr/>
        <a:lstStyle/>
        <a:p>
          <a:endParaRPr lang="en-US"/>
        </a:p>
      </dgm:t>
    </dgm:pt>
    <dgm:pt modelId="{B9DD32DE-406A-426C-B9B1-8345D497C71F}" type="pres">
      <dgm:prSet presAssocID="{8C0B71BD-7A26-4A2A-A3D6-473BD191797F}" presName="Name0" presStyleCnt="0">
        <dgm:presLayoutVars>
          <dgm:dir/>
          <dgm:resizeHandles val="exact"/>
        </dgm:presLayoutVars>
      </dgm:prSet>
      <dgm:spPr/>
    </dgm:pt>
    <dgm:pt modelId="{EAB79216-D1E9-4FE3-B5F5-395F3DE5728C}" type="pres">
      <dgm:prSet presAssocID="{78BA6879-83B9-40A4-B327-D4DA29807D30}" presName="compNode" presStyleCnt="0"/>
      <dgm:spPr/>
    </dgm:pt>
    <dgm:pt modelId="{0D4925BF-CD6D-460F-BDFB-07A6C2C3954C}" type="pres">
      <dgm:prSet presAssocID="{78BA6879-83B9-40A4-B327-D4DA29807D30}"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solidFill>
            <a:schemeClr val="tx1">
              <a:lumMod val="50000"/>
              <a:lumOff val="50000"/>
            </a:schemeClr>
          </a:solidFill>
        </a:ln>
      </dgm:spPr>
    </dgm:pt>
    <dgm:pt modelId="{D7447F76-BA9E-4BFB-86B0-86425616A050}" type="pres">
      <dgm:prSet presAssocID="{78BA6879-83B9-40A4-B327-D4DA29807D30}" presName="textRect" presStyleLbl="revTx" presStyleIdx="0" presStyleCnt="3" custScaleX="106552" custScaleY="99223">
        <dgm:presLayoutVars>
          <dgm:bulletEnabled val="1"/>
        </dgm:presLayoutVars>
      </dgm:prSet>
      <dgm:spPr/>
    </dgm:pt>
    <dgm:pt modelId="{ADCC3941-6B27-450A-82D9-52C3FCCC4BA5}" type="pres">
      <dgm:prSet presAssocID="{CC893286-640F-4D59-8029-6FD4B7516758}" presName="sibTrans" presStyleLbl="sibTrans2D1" presStyleIdx="0" presStyleCnt="0"/>
      <dgm:spPr/>
    </dgm:pt>
    <dgm:pt modelId="{84987613-CD6C-4147-892C-D8111902ACC1}" type="pres">
      <dgm:prSet presAssocID="{0A81BDB4-CD78-42E1-B8E5-EB86AAC52BCF}" presName="compNode" presStyleCnt="0"/>
      <dgm:spPr/>
    </dgm:pt>
    <dgm:pt modelId="{56ED9C83-B5C1-4B17-924D-390023AAF86C}" type="pres">
      <dgm:prSet presAssocID="{0A81BDB4-CD78-42E1-B8E5-EB86AAC52BCF}" presName="pictRect" presStyleLbl="node1" presStyleIdx="1" presStyleCnt="3"/>
      <dgm:spPr>
        <a:blipFill>
          <a:blip xmlns:r="http://schemas.openxmlformats.org/officeDocument/2006/relationships" r:embed="rId2"/>
          <a:srcRect/>
          <a:stretch>
            <a:fillRect t="-8000" b="-8000"/>
          </a:stretch>
        </a:blipFill>
        <a:ln>
          <a:solidFill>
            <a:schemeClr val="tx1">
              <a:lumMod val="50000"/>
              <a:lumOff val="50000"/>
            </a:schemeClr>
          </a:solidFill>
        </a:ln>
      </dgm:spPr>
    </dgm:pt>
    <dgm:pt modelId="{1913695E-8959-4EBF-B85E-90932EB7E407}" type="pres">
      <dgm:prSet presAssocID="{0A81BDB4-CD78-42E1-B8E5-EB86AAC52BCF}" presName="textRect" presStyleLbl="revTx" presStyleIdx="1" presStyleCnt="3">
        <dgm:presLayoutVars>
          <dgm:bulletEnabled val="1"/>
        </dgm:presLayoutVars>
      </dgm:prSet>
      <dgm:spPr/>
    </dgm:pt>
    <dgm:pt modelId="{5B16C417-622F-49DD-A3DB-1CC1C03A82B6}" type="pres">
      <dgm:prSet presAssocID="{FDCF6936-7A5D-45C9-8E02-6F75028DD893}" presName="sibTrans" presStyleLbl="sibTrans2D1" presStyleIdx="0" presStyleCnt="0"/>
      <dgm:spPr/>
    </dgm:pt>
    <dgm:pt modelId="{5B14AEBE-FFEA-44E7-B203-E4C7B29DC4F5}" type="pres">
      <dgm:prSet presAssocID="{2CFCEC01-20E8-498E-B3B3-251662C684CC}" presName="compNode" presStyleCnt="0"/>
      <dgm:spPr/>
    </dgm:pt>
    <dgm:pt modelId="{BB98D7A0-8B5A-4640-84AB-EA5C62B172BE}" type="pres">
      <dgm:prSet presAssocID="{2CFCEC01-20E8-498E-B3B3-251662C684CC}" presName="pict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a:solidFill>
            <a:schemeClr val="tx1">
              <a:lumMod val="50000"/>
              <a:lumOff val="50000"/>
            </a:schemeClr>
          </a:solidFill>
        </a:ln>
      </dgm:spPr>
    </dgm:pt>
    <dgm:pt modelId="{A84454F1-AC8C-49D1-84A7-33CB04323D3B}" type="pres">
      <dgm:prSet presAssocID="{2CFCEC01-20E8-498E-B3B3-251662C684CC}" presName="textRect" presStyleLbl="revTx" presStyleIdx="2" presStyleCnt="3">
        <dgm:presLayoutVars>
          <dgm:bulletEnabled val="1"/>
        </dgm:presLayoutVars>
      </dgm:prSet>
      <dgm:spPr/>
    </dgm:pt>
  </dgm:ptLst>
  <dgm:cxnLst>
    <dgm:cxn modelId="{AE8C1201-EA59-401E-9C18-1FB28FF24D83}" type="presOf" srcId="{8C0B71BD-7A26-4A2A-A3D6-473BD191797F}" destId="{B9DD32DE-406A-426C-B9B1-8345D497C71F}" srcOrd="0" destOrd="0" presId="urn:microsoft.com/office/officeart/2005/8/layout/pList1"/>
    <dgm:cxn modelId="{66BF6C0E-B5FC-41CF-BD94-9410CF9C3B04}" srcId="{8C0B71BD-7A26-4A2A-A3D6-473BD191797F}" destId="{2CFCEC01-20E8-498E-B3B3-251662C684CC}" srcOrd="2" destOrd="0" parTransId="{2D693F76-2CB9-4021-9314-706F4E523AB5}" sibTransId="{B82B8E8C-0AE1-4261-B2B4-C998F64DB987}"/>
    <dgm:cxn modelId="{88D9DA11-386D-4BA0-A848-F373D10AF0D7}" srcId="{8C0B71BD-7A26-4A2A-A3D6-473BD191797F}" destId="{78BA6879-83B9-40A4-B327-D4DA29807D30}" srcOrd="0" destOrd="0" parTransId="{2E4ACD06-5054-45E3-8C4D-5A822F58E4B2}" sibTransId="{CC893286-640F-4D59-8029-6FD4B7516758}"/>
    <dgm:cxn modelId="{BDD1A738-2CE8-492D-A670-F02361508F62}" type="presOf" srcId="{0A81BDB4-CD78-42E1-B8E5-EB86AAC52BCF}" destId="{1913695E-8959-4EBF-B85E-90932EB7E407}" srcOrd="0" destOrd="0" presId="urn:microsoft.com/office/officeart/2005/8/layout/pList1"/>
    <dgm:cxn modelId="{5B13BA60-1328-4A9E-9DE5-90A264AF2471}" srcId="{8C0B71BD-7A26-4A2A-A3D6-473BD191797F}" destId="{0A81BDB4-CD78-42E1-B8E5-EB86AAC52BCF}" srcOrd="1" destOrd="0" parTransId="{A1243968-AA7A-4215-87E8-3E24E2C3CB7B}" sibTransId="{FDCF6936-7A5D-45C9-8E02-6F75028DD893}"/>
    <dgm:cxn modelId="{B2A16CB8-4079-4683-9822-CB8D066E0F9B}" type="presOf" srcId="{2CFCEC01-20E8-498E-B3B3-251662C684CC}" destId="{A84454F1-AC8C-49D1-84A7-33CB04323D3B}" srcOrd="0" destOrd="0" presId="urn:microsoft.com/office/officeart/2005/8/layout/pList1"/>
    <dgm:cxn modelId="{EBB8F5C7-5E60-471C-99A7-CC037FDBC793}" type="presOf" srcId="{78BA6879-83B9-40A4-B327-D4DA29807D30}" destId="{D7447F76-BA9E-4BFB-86B0-86425616A050}" srcOrd="0" destOrd="0" presId="urn:microsoft.com/office/officeart/2005/8/layout/pList1"/>
    <dgm:cxn modelId="{461FE8E9-26F2-41FA-A178-87E4FA1FAC57}" type="presOf" srcId="{CC893286-640F-4D59-8029-6FD4B7516758}" destId="{ADCC3941-6B27-450A-82D9-52C3FCCC4BA5}" srcOrd="0" destOrd="0" presId="urn:microsoft.com/office/officeart/2005/8/layout/pList1"/>
    <dgm:cxn modelId="{4D3D61FF-41C1-4FAB-9B12-30A813A9F96D}" type="presOf" srcId="{FDCF6936-7A5D-45C9-8E02-6F75028DD893}" destId="{5B16C417-622F-49DD-A3DB-1CC1C03A82B6}" srcOrd="0" destOrd="0" presId="urn:microsoft.com/office/officeart/2005/8/layout/pList1"/>
    <dgm:cxn modelId="{44E27E52-3830-41FB-BA17-33B678F1A0B9}" type="presParOf" srcId="{B9DD32DE-406A-426C-B9B1-8345D497C71F}" destId="{EAB79216-D1E9-4FE3-B5F5-395F3DE5728C}" srcOrd="0" destOrd="0" presId="urn:microsoft.com/office/officeart/2005/8/layout/pList1"/>
    <dgm:cxn modelId="{716C256B-9F59-4DC6-94D4-CABDD9C11755}" type="presParOf" srcId="{EAB79216-D1E9-4FE3-B5F5-395F3DE5728C}" destId="{0D4925BF-CD6D-460F-BDFB-07A6C2C3954C}" srcOrd="0" destOrd="0" presId="urn:microsoft.com/office/officeart/2005/8/layout/pList1"/>
    <dgm:cxn modelId="{D5BF90E3-B693-4783-BB6C-A333084CFA93}" type="presParOf" srcId="{EAB79216-D1E9-4FE3-B5F5-395F3DE5728C}" destId="{D7447F76-BA9E-4BFB-86B0-86425616A050}" srcOrd="1" destOrd="0" presId="urn:microsoft.com/office/officeart/2005/8/layout/pList1"/>
    <dgm:cxn modelId="{E4208DEF-48F7-4DD9-8728-8D3A51B63F6A}" type="presParOf" srcId="{B9DD32DE-406A-426C-B9B1-8345D497C71F}" destId="{ADCC3941-6B27-450A-82D9-52C3FCCC4BA5}" srcOrd="1" destOrd="0" presId="urn:microsoft.com/office/officeart/2005/8/layout/pList1"/>
    <dgm:cxn modelId="{3634249F-6878-401E-A1F1-656E92438A94}" type="presParOf" srcId="{B9DD32DE-406A-426C-B9B1-8345D497C71F}" destId="{84987613-CD6C-4147-892C-D8111902ACC1}" srcOrd="2" destOrd="0" presId="urn:microsoft.com/office/officeart/2005/8/layout/pList1"/>
    <dgm:cxn modelId="{5208CD07-83AD-45EC-B6D3-3FAC309E2664}" type="presParOf" srcId="{84987613-CD6C-4147-892C-D8111902ACC1}" destId="{56ED9C83-B5C1-4B17-924D-390023AAF86C}" srcOrd="0" destOrd="0" presId="urn:microsoft.com/office/officeart/2005/8/layout/pList1"/>
    <dgm:cxn modelId="{10CEE7E8-B5BF-4EF2-91FE-D55AF6589F25}" type="presParOf" srcId="{84987613-CD6C-4147-892C-D8111902ACC1}" destId="{1913695E-8959-4EBF-B85E-90932EB7E407}" srcOrd="1" destOrd="0" presId="urn:microsoft.com/office/officeart/2005/8/layout/pList1"/>
    <dgm:cxn modelId="{44C43C02-F013-454B-B9AF-B03BC8562B85}" type="presParOf" srcId="{B9DD32DE-406A-426C-B9B1-8345D497C71F}" destId="{5B16C417-622F-49DD-A3DB-1CC1C03A82B6}" srcOrd="3" destOrd="0" presId="urn:microsoft.com/office/officeart/2005/8/layout/pList1"/>
    <dgm:cxn modelId="{A31707FF-2F51-47BB-91C6-2A0029B86B84}" type="presParOf" srcId="{B9DD32DE-406A-426C-B9B1-8345D497C71F}" destId="{5B14AEBE-FFEA-44E7-B203-E4C7B29DC4F5}" srcOrd="4" destOrd="0" presId="urn:microsoft.com/office/officeart/2005/8/layout/pList1"/>
    <dgm:cxn modelId="{6D74DDAB-98CB-4868-BA66-6D4D4992F52C}" type="presParOf" srcId="{5B14AEBE-FFEA-44E7-B203-E4C7B29DC4F5}" destId="{BB98D7A0-8B5A-4640-84AB-EA5C62B172BE}" srcOrd="0" destOrd="0" presId="urn:microsoft.com/office/officeart/2005/8/layout/pList1"/>
    <dgm:cxn modelId="{37439E0F-DD9D-4C2E-98FC-441CF6A6F449}" type="presParOf" srcId="{5B14AEBE-FFEA-44E7-B203-E4C7B29DC4F5}" destId="{A84454F1-AC8C-49D1-84A7-33CB04323D3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0B71BD-7A26-4A2A-A3D6-473BD191797F}"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78BA6879-83B9-40A4-B327-D4DA29807D30}">
      <dgm:prSet phldrT="[Text]" custT="1"/>
      <dgm:spPr/>
      <dgm:t>
        <a:bodyPr/>
        <a:lstStyle/>
        <a:p>
          <a:r>
            <a:rPr lang="en-US" sz="1800" b="1" dirty="0">
              <a:latin typeface="Arial Nova" panose="020B0504020202020204" pitchFamily="34" charset="0"/>
            </a:rPr>
            <a:t>Across generations and racial groups, </a:t>
          </a:r>
          <a:r>
            <a:rPr lang="en-US" sz="1800" b="0" dirty="0">
              <a:latin typeface="Arial Nova" panose="020B0504020202020204" pitchFamily="34" charset="0"/>
            </a:rPr>
            <a:t>women are more likely than men to give.</a:t>
          </a:r>
        </a:p>
      </dgm:t>
    </dgm:pt>
    <dgm:pt modelId="{2E4ACD06-5054-45E3-8C4D-5A822F58E4B2}" type="parTrans" cxnId="{88D9DA11-386D-4BA0-A848-F373D10AF0D7}">
      <dgm:prSet/>
      <dgm:spPr/>
      <dgm:t>
        <a:bodyPr/>
        <a:lstStyle/>
        <a:p>
          <a:endParaRPr lang="en-US" sz="1800"/>
        </a:p>
      </dgm:t>
    </dgm:pt>
    <dgm:pt modelId="{CC893286-640F-4D59-8029-6FD4B7516758}" type="sibTrans" cxnId="{88D9DA11-386D-4BA0-A848-F373D10AF0D7}">
      <dgm:prSet/>
      <dgm:spPr/>
      <dgm:t>
        <a:bodyPr/>
        <a:lstStyle/>
        <a:p>
          <a:endParaRPr lang="en-US" sz="1800"/>
        </a:p>
      </dgm:t>
    </dgm:pt>
    <dgm:pt modelId="{0A81BDB4-CD78-42E1-B8E5-EB86AAC52BCF}">
      <dgm:prSet phldrT="[Text]" custT="1"/>
      <dgm:spPr/>
      <dgm:t>
        <a:bodyPr/>
        <a:lstStyle/>
        <a:p>
          <a:r>
            <a:rPr lang="en-US" sz="1800" b="1" dirty="0">
              <a:latin typeface="Arial Nova" panose="020B0504020202020204" pitchFamily="34" charset="0"/>
            </a:rPr>
            <a:t>Younger women </a:t>
          </a:r>
          <a:r>
            <a:rPr lang="en-US" sz="1800" b="0" dirty="0">
              <a:latin typeface="Arial Nova" panose="020B0504020202020204" pitchFamily="34" charset="0"/>
            </a:rPr>
            <a:t>influence household charitable decisions more than their older counterparts.</a:t>
          </a:r>
        </a:p>
      </dgm:t>
    </dgm:pt>
    <dgm:pt modelId="{A1243968-AA7A-4215-87E8-3E24E2C3CB7B}" type="parTrans" cxnId="{5B13BA60-1328-4A9E-9DE5-90A264AF2471}">
      <dgm:prSet/>
      <dgm:spPr/>
      <dgm:t>
        <a:bodyPr/>
        <a:lstStyle/>
        <a:p>
          <a:endParaRPr lang="en-US" sz="1800"/>
        </a:p>
      </dgm:t>
    </dgm:pt>
    <dgm:pt modelId="{FDCF6936-7A5D-45C9-8E02-6F75028DD893}" type="sibTrans" cxnId="{5B13BA60-1328-4A9E-9DE5-90A264AF2471}">
      <dgm:prSet/>
      <dgm:spPr/>
      <dgm:t>
        <a:bodyPr/>
        <a:lstStyle/>
        <a:p>
          <a:endParaRPr lang="en-US" sz="1800"/>
        </a:p>
      </dgm:t>
    </dgm:pt>
    <dgm:pt modelId="{2CFCEC01-20E8-498E-B3B3-251662C684CC}">
      <dgm:prSet phldrT="[Text]" custT="1"/>
      <dgm:spPr/>
      <dgm:t>
        <a:bodyPr/>
        <a:lstStyle/>
        <a:p>
          <a:r>
            <a:rPr lang="en-US" sz="1800" b="1" dirty="0">
              <a:latin typeface="Arial Nova" panose="020B0504020202020204" pitchFamily="34" charset="0"/>
            </a:rPr>
            <a:t>Women give nearly two-thirds </a:t>
          </a:r>
          <a:r>
            <a:rPr lang="en-US" sz="1800" b="0" dirty="0">
              <a:latin typeface="Arial Nova" panose="020B0504020202020204" pitchFamily="34" charset="0"/>
            </a:rPr>
            <a:t>of gifts on social and online platforms.</a:t>
          </a:r>
        </a:p>
      </dgm:t>
    </dgm:pt>
    <dgm:pt modelId="{2D693F76-2CB9-4021-9314-706F4E523AB5}" type="parTrans" cxnId="{66BF6C0E-B5FC-41CF-BD94-9410CF9C3B04}">
      <dgm:prSet/>
      <dgm:spPr/>
      <dgm:t>
        <a:bodyPr/>
        <a:lstStyle/>
        <a:p>
          <a:endParaRPr lang="en-US" sz="1800"/>
        </a:p>
      </dgm:t>
    </dgm:pt>
    <dgm:pt modelId="{B82B8E8C-0AE1-4261-B2B4-C998F64DB987}" type="sibTrans" cxnId="{66BF6C0E-B5FC-41CF-BD94-9410CF9C3B04}">
      <dgm:prSet/>
      <dgm:spPr/>
      <dgm:t>
        <a:bodyPr/>
        <a:lstStyle/>
        <a:p>
          <a:endParaRPr lang="en-US" sz="1800"/>
        </a:p>
      </dgm:t>
    </dgm:pt>
    <dgm:pt modelId="{B9DD32DE-406A-426C-B9B1-8345D497C71F}" type="pres">
      <dgm:prSet presAssocID="{8C0B71BD-7A26-4A2A-A3D6-473BD191797F}" presName="Name0" presStyleCnt="0">
        <dgm:presLayoutVars>
          <dgm:dir/>
          <dgm:resizeHandles val="exact"/>
        </dgm:presLayoutVars>
      </dgm:prSet>
      <dgm:spPr/>
    </dgm:pt>
    <dgm:pt modelId="{EAB79216-D1E9-4FE3-B5F5-395F3DE5728C}" type="pres">
      <dgm:prSet presAssocID="{78BA6879-83B9-40A4-B327-D4DA29807D30}" presName="compNode" presStyleCnt="0"/>
      <dgm:spPr/>
    </dgm:pt>
    <dgm:pt modelId="{0D4925BF-CD6D-460F-BDFB-07A6C2C3954C}" type="pres">
      <dgm:prSet presAssocID="{78BA6879-83B9-40A4-B327-D4DA29807D30}"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dgm:spPr>
    </dgm:pt>
    <dgm:pt modelId="{D7447F76-BA9E-4BFB-86B0-86425616A050}" type="pres">
      <dgm:prSet presAssocID="{78BA6879-83B9-40A4-B327-D4DA29807D30}" presName="textRect" presStyleLbl="revTx" presStyleIdx="0" presStyleCnt="3" custScaleY="99223">
        <dgm:presLayoutVars>
          <dgm:bulletEnabled val="1"/>
        </dgm:presLayoutVars>
      </dgm:prSet>
      <dgm:spPr/>
    </dgm:pt>
    <dgm:pt modelId="{ADCC3941-6B27-450A-82D9-52C3FCCC4BA5}" type="pres">
      <dgm:prSet presAssocID="{CC893286-640F-4D59-8029-6FD4B7516758}" presName="sibTrans" presStyleLbl="sibTrans2D1" presStyleIdx="0" presStyleCnt="0"/>
      <dgm:spPr/>
    </dgm:pt>
    <dgm:pt modelId="{84987613-CD6C-4147-892C-D8111902ACC1}" type="pres">
      <dgm:prSet presAssocID="{0A81BDB4-CD78-42E1-B8E5-EB86AAC52BCF}" presName="compNode" presStyleCnt="0"/>
      <dgm:spPr/>
    </dgm:pt>
    <dgm:pt modelId="{56ED9C83-B5C1-4B17-924D-390023AAF86C}" type="pres">
      <dgm:prSet presAssocID="{0A81BDB4-CD78-42E1-B8E5-EB86AAC52BCF}" presName="pictRect" presStyleLbl="node1" presStyleIdx="1" presStyleCnt="3"/>
      <dgm:spPr>
        <a:blipFill>
          <a:blip xmlns:r="http://schemas.openxmlformats.org/officeDocument/2006/relationships" r:embed="rId2"/>
          <a:srcRect/>
          <a:stretch>
            <a:fillRect t="-5000" b="-5000"/>
          </a:stretch>
        </a:blipFill>
        <a:ln>
          <a:solidFill>
            <a:schemeClr val="tx1">
              <a:lumMod val="50000"/>
              <a:lumOff val="50000"/>
            </a:schemeClr>
          </a:solidFill>
        </a:ln>
      </dgm:spPr>
    </dgm:pt>
    <dgm:pt modelId="{1913695E-8959-4EBF-B85E-90932EB7E407}" type="pres">
      <dgm:prSet presAssocID="{0A81BDB4-CD78-42E1-B8E5-EB86AAC52BCF}" presName="textRect" presStyleLbl="revTx" presStyleIdx="1" presStyleCnt="3">
        <dgm:presLayoutVars>
          <dgm:bulletEnabled val="1"/>
        </dgm:presLayoutVars>
      </dgm:prSet>
      <dgm:spPr/>
    </dgm:pt>
    <dgm:pt modelId="{5B16C417-622F-49DD-A3DB-1CC1C03A82B6}" type="pres">
      <dgm:prSet presAssocID="{FDCF6936-7A5D-45C9-8E02-6F75028DD893}" presName="sibTrans" presStyleLbl="sibTrans2D1" presStyleIdx="0" presStyleCnt="0"/>
      <dgm:spPr/>
    </dgm:pt>
    <dgm:pt modelId="{5B14AEBE-FFEA-44E7-B203-E4C7B29DC4F5}" type="pres">
      <dgm:prSet presAssocID="{2CFCEC01-20E8-498E-B3B3-251662C684CC}" presName="compNode" presStyleCnt="0"/>
      <dgm:spPr/>
    </dgm:pt>
    <dgm:pt modelId="{BB98D7A0-8B5A-4640-84AB-EA5C62B172BE}" type="pres">
      <dgm:prSet presAssocID="{2CFCEC01-20E8-498E-B3B3-251662C684CC}" presName="pictRect" presStyleLbl="node1" presStyleIdx="2" presStyleCnt="3"/>
      <dgm:spPr>
        <a:blipFill>
          <a:blip xmlns:r="http://schemas.openxmlformats.org/officeDocument/2006/relationships" r:embed="rId3"/>
          <a:srcRect/>
          <a:stretch>
            <a:fillRect l="-13000" r="-13000"/>
          </a:stretch>
        </a:blipFill>
        <a:ln>
          <a:solidFill>
            <a:schemeClr val="tx1">
              <a:lumMod val="50000"/>
              <a:lumOff val="50000"/>
            </a:schemeClr>
          </a:solidFill>
        </a:ln>
      </dgm:spPr>
    </dgm:pt>
    <dgm:pt modelId="{A84454F1-AC8C-49D1-84A7-33CB04323D3B}" type="pres">
      <dgm:prSet presAssocID="{2CFCEC01-20E8-498E-B3B3-251662C684CC}" presName="textRect" presStyleLbl="revTx" presStyleIdx="2" presStyleCnt="3">
        <dgm:presLayoutVars>
          <dgm:bulletEnabled val="1"/>
        </dgm:presLayoutVars>
      </dgm:prSet>
      <dgm:spPr/>
    </dgm:pt>
  </dgm:ptLst>
  <dgm:cxnLst>
    <dgm:cxn modelId="{AE8C1201-EA59-401E-9C18-1FB28FF24D83}" type="presOf" srcId="{8C0B71BD-7A26-4A2A-A3D6-473BD191797F}" destId="{B9DD32DE-406A-426C-B9B1-8345D497C71F}" srcOrd="0" destOrd="0" presId="urn:microsoft.com/office/officeart/2005/8/layout/pList1"/>
    <dgm:cxn modelId="{66BF6C0E-B5FC-41CF-BD94-9410CF9C3B04}" srcId="{8C0B71BD-7A26-4A2A-A3D6-473BD191797F}" destId="{2CFCEC01-20E8-498E-B3B3-251662C684CC}" srcOrd="2" destOrd="0" parTransId="{2D693F76-2CB9-4021-9314-706F4E523AB5}" sibTransId="{B82B8E8C-0AE1-4261-B2B4-C998F64DB987}"/>
    <dgm:cxn modelId="{88D9DA11-386D-4BA0-A848-F373D10AF0D7}" srcId="{8C0B71BD-7A26-4A2A-A3D6-473BD191797F}" destId="{78BA6879-83B9-40A4-B327-D4DA29807D30}" srcOrd="0" destOrd="0" parTransId="{2E4ACD06-5054-45E3-8C4D-5A822F58E4B2}" sibTransId="{CC893286-640F-4D59-8029-6FD4B7516758}"/>
    <dgm:cxn modelId="{BDD1A738-2CE8-492D-A670-F02361508F62}" type="presOf" srcId="{0A81BDB4-CD78-42E1-B8E5-EB86AAC52BCF}" destId="{1913695E-8959-4EBF-B85E-90932EB7E407}" srcOrd="0" destOrd="0" presId="urn:microsoft.com/office/officeart/2005/8/layout/pList1"/>
    <dgm:cxn modelId="{5B13BA60-1328-4A9E-9DE5-90A264AF2471}" srcId="{8C0B71BD-7A26-4A2A-A3D6-473BD191797F}" destId="{0A81BDB4-CD78-42E1-B8E5-EB86AAC52BCF}" srcOrd="1" destOrd="0" parTransId="{A1243968-AA7A-4215-87E8-3E24E2C3CB7B}" sibTransId="{FDCF6936-7A5D-45C9-8E02-6F75028DD893}"/>
    <dgm:cxn modelId="{B2A16CB8-4079-4683-9822-CB8D066E0F9B}" type="presOf" srcId="{2CFCEC01-20E8-498E-B3B3-251662C684CC}" destId="{A84454F1-AC8C-49D1-84A7-33CB04323D3B}" srcOrd="0" destOrd="0" presId="urn:microsoft.com/office/officeart/2005/8/layout/pList1"/>
    <dgm:cxn modelId="{EBB8F5C7-5E60-471C-99A7-CC037FDBC793}" type="presOf" srcId="{78BA6879-83B9-40A4-B327-D4DA29807D30}" destId="{D7447F76-BA9E-4BFB-86B0-86425616A050}" srcOrd="0" destOrd="0" presId="urn:microsoft.com/office/officeart/2005/8/layout/pList1"/>
    <dgm:cxn modelId="{461FE8E9-26F2-41FA-A178-87E4FA1FAC57}" type="presOf" srcId="{CC893286-640F-4D59-8029-6FD4B7516758}" destId="{ADCC3941-6B27-450A-82D9-52C3FCCC4BA5}" srcOrd="0" destOrd="0" presId="urn:microsoft.com/office/officeart/2005/8/layout/pList1"/>
    <dgm:cxn modelId="{4D3D61FF-41C1-4FAB-9B12-30A813A9F96D}" type="presOf" srcId="{FDCF6936-7A5D-45C9-8E02-6F75028DD893}" destId="{5B16C417-622F-49DD-A3DB-1CC1C03A82B6}" srcOrd="0" destOrd="0" presId="urn:microsoft.com/office/officeart/2005/8/layout/pList1"/>
    <dgm:cxn modelId="{44E27E52-3830-41FB-BA17-33B678F1A0B9}" type="presParOf" srcId="{B9DD32DE-406A-426C-B9B1-8345D497C71F}" destId="{EAB79216-D1E9-4FE3-B5F5-395F3DE5728C}" srcOrd="0" destOrd="0" presId="urn:microsoft.com/office/officeart/2005/8/layout/pList1"/>
    <dgm:cxn modelId="{716C256B-9F59-4DC6-94D4-CABDD9C11755}" type="presParOf" srcId="{EAB79216-D1E9-4FE3-B5F5-395F3DE5728C}" destId="{0D4925BF-CD6D-460F-BDFB-07A6C2C3954C}" srcOrd="0" destOrd="0" presId="urn:microsoft.com/office/officeart/2005/8/layout/pList1"/>
    <dgm:cxn modelId="{D5BF90E3-B693-4783-BB6C-A333084CFA93}" type="presParOf" srcId="{EAB79216-D1E9-4FE3-B5F5-395F3DE5728C}" destId="{D7447F76-BA9E-4BFB-86B0-86425616A050}" srcOrd="1" destOrd="0" presId="urn:microsoft.com/office/officeart/2005/8/layout/pList1"/>
    <dgm:cxn modelId="{E4208DEF-48F7-4DD9-8728-8D3A51B63F6A}" type="presParOf" srcId="{B9DD32DE-406A-426C-B9B1-8345D497C71F}" destId="{ADCC3941-6B27-450A-82D9-52C3FCCC4BA5}" srcOrd="1" destOrd="0" presId="urn:microsoft.com/office/officeart/2005/8/layout/pList1"/>
    <dgm:cxn modelId="{3634249F-6878-401E-A1F1-656E92438A94}" type="presParOf" srcId="{B9DD32DE-406A-426C-B9B1-8345D497C71F}" destId="{84987613-CD6C-4147-892C-D8111902ACC1}" srcOrd="2" destOrd="0" presId="urn:microsoft.com/office/officeart/2005/8/layout/pList1"/>
    <dgm:cxn modelId="{5208CD07-83AD-45EC-B6D3-3FAC309E2664}" type="presParOf" srcId="{84987613-CD6C-4147-892C-D8111902ACC1}" destId="{56ED9C83-B5C1-4B17-924D-390023AAF86C}" srcOrd="0" destOrd="0" presId="urn:microsoft.com/office/officeart/2005/8/layout/pList1"/>
    <dgm:cxn modelId="{10CEE7E8-B5BF-4EF2-91FE-D55AF6589F25}" type="presParOf" srcId="{84987613-CD6C-4147-892C-D8111902ACC1}" destId="{1913695E-8959-4EBF-B85E-90932EB7E407}" srcOrd="1" destOrd="0" presId="urn:microsoft.com/office/officeart/2005/8/layout/pList1"/>
    <dgm:cxn modelId="{44C43C02-F013-454B-B9AF-B03BC8562B85}" type="presParOf" srcId="{B9DD32DE-406A-426C-B9B1-8345D497C71F}" destId="{5B16C417-622F-49DD-A3DB-1CC1C03A82B6}" srcOrd="3" destOrd="0" presId="urn:microsoft.com/office/officeart/2005/8/layout/pList1"/>
    <dgm:cxn modelId="{A31707FF-2F51-47BB-91C6-2A0029B86B84}" type="presParOf" srcId="{B9DD32DE-406A-426C-B9B1-8345D497C71F}" destId="{5B14AEBE-FFEA-44E7-B203-E4C7B29DC4F5}" srcOrd="4" destOrd="0" presId="urn:microsoft.com/office/officeart/2005/8/layout/pList1"/>
    <dgm:cxn modelId="{6D74DDAB-98CB-4868-BA66-6D4D4992F52C}" type="presParOf" srcId="{5B14AEBE-FFEA-44E7-B203-E4C7B29DC4F5}" destId="{BB98D7A0-8B5A-4640-84AB-EA5C62B172BE}" srcOrd="0" destOrd="0" presId="urn:microsoft.com/office/officeart/2005/8/layout/pList1"/>
    <dgm:cxn modelId="{37439E0F-DD9D-4C2E-98FC-441CF6A6F449}" type="presParOf" srcId="{5B14AEBE-FFEA-44E7-B203-E4C7B29DC4F5}" destId="{A84454F1-AC8C-49D1-84A7-33CB04323D3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0B71BD-7A26-4A2A-A3D6-473BD191797F}"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78BA6879-83B9-40A4-B327-D4DA29807D30}">
      <dgm:prSet phldrT="[Text]" custT="1"/>
      <dgm:spPr/>
      <dgm:t>
        <a:bodyPr/>
        <a:lstStyle/>
        <a:p>
          <a:r>
            <a:rPr lang="en-US" sz="2400" b="1" dirty="0">
              <a:latin typeface="Arial Nova" panose="020B0504020202020204" pitchFamily="34" charset="0"/>
            </a:rPr>
            <a:t>Women give broadly</a:t>
          </a:r>
        </a:p>
      </dgm:t>
    </dgm:pt>
    <dgm:pt modelId="{2E4ACD06-5054-45E3-8C4D-5A822F58E4B2}" type="parTrans" cxnId="{88D9DA11-386D-4BA0-A848-F373D10AF0D7}">
      <dgm:prSet/>
      <dgm:spPr/>
      <dgm:t>
        <a:bodyPr/>
        <a:lstStyle/>
        <a:p>
          <a:endParaRPr lang="en-US"/>
        </a:p>
      </dgm:t>
    </dgm:pt>
    <dgm:pt modelId="{CC893286-640F-4D59-8029-6FD4B7516758}" type="sibTrans" cxnId="{88D9DA11-386D-4BA0-A848-F373D10AF0D7}">
      <dgm:prSet/>
      <dgm:spPr/>
      <dgm:t>
        <a:bodyPr/>
        <a:lstStyle/>
        <a:p>
          <a:endParaRPr lang="en-US"/>
        </a:p>
      </dgm:t>
    </dgm:pt>
    <dgm:pt modelId="{0A81BDB4-CD78-42E1-B8E5-EB86AAC52BCF}">
      <dgm:prSet phldrT="[Text]" custT="1"/>
      <dgm:spPr/>
      <dgm:t>
        <a:bodyPr/>
        <a:lstStyle/>
        <a:p>
          <a:r>
            <a:rPr lang="en-US" sz="2400" b="1" dirty="0">
              <a:latin typeface="Arial Nova" panose="020B0504020202020204" pitchFamily="34" charset="0"/>
            </a:rPr>
            <a:t>Women give collectively</a:t>
          </a:r>
        </a:p>
      </dgm:t>
    </dgm:pt>
    <dgm:pt modelId="{A1243968-AA7A-4215-87E8-3E24E2C3CB7B}" type="parTrans" cxnId="{5B13BA60-1328-4A9E-9DE5-90A264AF2471}">
      <dgm:prSet/>
      <dgm:spPr/>
      <dgm:t>
        <a:bodyPr/>
        <a:lstStyle/>
        <a:p>
          <a:endParaRPr lang="en-US"/>
        </a:p>
      </dgm:t>
    </dgm:pt>
    <dgm:pt modelId="{FDCF6936-7A5D-45C9-8E02-6F75028DD893}" type="sibTrans" cxnId="{5B13BA60-1328-4A9E-9DE5-90A264AF2471}">
      <dgm:prSet/>
      <dgm:spPr/>
      <dgm:t>
        <a:bodyPr/>
        <a:lstStyle/>
        <a:p>
          <a:endParaRPr lang="en-US"/>
        </a:p>
      </dgm:t>
    </dgm:pt>
    <dgm:pt modelId="{2CFCEC01-20E8-498E-B3B3-251662C684CC}">
      <dgm:prSet phldrT="[Text]" custT="1"/>
      <dgm:spPr/>
      <dgm:t>
        <a:bodyPr/>
        <a:lstStyle/>
        <a:p>
          <a:r>
            <a:rPr lang="en-US" sz="2400" b="1" dirty="0">
              <a:latin typeface="Arial Nova" panose="020B0504020202020204" pitchFamily="34" charset="0"/>
            </a:rPr>
            <a:t>Women give holistically</a:t>
          </a:r>
        </a:p>
      </dgm:t>
    </dgm:pt>
    <dgm:pt modelId="{2D693F76-2CB9-4021-9314-706F4E523AB5}" type="parTrans" cxnId="{66BF6C0E-B5FC-41CF-BD94-9410CF9C3B04}">
      <dgm:prSet/>
      <dgm:spPr/>
      <dgm:t>
        <a:bodyPr/>
        <a:lstStyle/>
        <a:p>
          <a:endParaRPr lang="en-US"/>
        </a:p>
      </dgm:t>
    </dgm:pt>
    <dgm:pt modelId="{B82B8E8C-0AE1-4261-B2B4-C998F64DB987}" type="sibTrans" cxnId="{66BF6C0E-B5FC-41CF-BD94-9410CF9C3B04}">
      <dgm:prSet/>
      <dgm:spPr/>
      <dgm:t>
        <a:bodyPr/>
        <a:lstStyle/>
        <a:p>
          <a:endParaRPr lang="en-US"/>
        </a:p>
      </dgm:t>
    </dgm:pt>
    <dgm:pt modelId="{B9DD32DE-406A-426C-B9B1-8345D497C71F}" type="pres">
      <dgm:prSet presAssocID="{8C0B71BD-7A26-4A2A-A3D6-473BD191797F}" presName="Name0" presStyleCnt="0">
        <dgm:presLayoutVars>
          <dgm:dir/>
          <dgm:resizeHandles val="exact"/>
        </dgm:presLayoutVars>
      </dgm:prSet>
      <dgm:spPr/>
    </dgm:pt>
    <dgm:pt modelId="{EAB79216-D1E9-4FE3-B5F5-395F3DE5728C}" type="pres">
      <dgm:prSet presAssocID="{78BA6879-83B9-40A4-B327-D4DA29807D30}" presName="compNode" presStyleCnt="0"/>
      <dgm:spPr/>
    </dgm:pt>
    <dgm:pt modelId="{0D4925BF-CD6D-460F-BDFB-07A6C2C3954C}" type="pres">
      <dgm:prSet presAssocID="{78BA6879-83B9-40A4-B327-D4DA29807D30}"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solidFill>
            <a:schemeClr val="tx1">
              <a:lumMod val="50000"/>
              <a:lumOff val="50000"/>
            </a:schemeClr>
          </a:solidFill>
        </a:ln>
      </dgm:spPr>
    </dgm:pt>
    <dgm:pt modelId="{D7447F76-BA9E-4BFB-86B0-86425616A050}" type="pres">
      <dgm:prSet presAssocID="{78BA6879-83B9-40A4-B327-D4DA29807D30}" presName="textRect" presStyleLbl="revTx" presStyleIdx="0" presStyleCnt="3" custScaleY="99223">
        <dgm:presLayoutVars>
          <dgm:bulletEnabled val="1"/>
        </dgm:presLayoutVars>
      </dgm:prSet>
      <dgm:spPr/>
    </dgm:pt>
    <dgm:pt modelId="{ADCC3941-6B27-450A-82D9-52C3FCCC4BA5}" type="pres">
      <dgm:prSet presAssocID="{CC893286-640F-4D59-8029-6FD4B7516758}" presName="sibTrans" presStyleLbl="sibTrans2D1" presStyleIdx="0" presStyleCnt="0"/>
      <dgm:spPr/>
    </dgm:pt>
    <dgm:pt modelId="{84987613-CD6C-4147-892C-D8111902ACC1}" type="pres">
      <dgm:prSet presAssocID="{0A81BDB4-CD78-42E1-B8E5-EB86AAC52BCF}" presName="compNode" presStyleCnt="0"/>
      <dgm:spPr/>
    </dgm:pt>
    <dgm:pt modelId="{56ED9C83-B5C1-4B17-924D-390023AAF86C}" type="pres">
      <dgm:prSet presAssocID="{0A81BDB4-CD78-42E1-B8E5-EB86AAC52BCF}"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a:solidFill>
            <a:schemeClr val="tx1">
              <a:lumMod val="50000"/>
              <a:lumOff val="50000"/>
            </a:schemeClr>
          </a:solidFill>
        </a:ln>
      </dgm:spPr>
    </dgm:pt>
    <dgm:pt modelId="{1913695E-8959-4EBF-B85E-90932EB7E407}" type="pres">
      <dgm:prSet presAssocID="{0A81BDB4-CD78-42E1-B8E5-EB86AAC52BCF}" presName="textRect" presStyleLbl="revTx" presStyleIdx="1" presStyleCnt="3">
        <dgm:presLayoutVars>
          <dgm:bulletEnabled val="1"/>
        </dgm:presLayoutVars>
      </dgm:prSet>
      <dgm:spPr/>
    </dgm:pt>
    <dgm:pt modelId="{5B16C417-622F-49DD-A3DB-1CC1C03A82B6}" type="pres">
      <dgm:prSet presAssocID="{FDCF6936-7A5D-45C9-8E02-6F75028DD893}" presName="sibTrans" presStyleLbl="sibTrans2D1" presStyleIdx="0" presStyleCnt="0"/>
      <dgm:spPr/>
    </dgm:pt>
    <dgm:pt modelId="{5B14AEBE-FFEA-44E7-B203-E4C7B29DC4F5}" type="pres">
      <dgm:prSet presAssocID="{2CFCEC01-20E8-498E-B3B3-251662C684CC}" presName="compNode" presStyleCnt="0"/>
      <dgm:spPr/>
    </dgm:pt>
    <dgm:pt modelId="{BB98D7A0-8B5A-4640-84AB-EA5C62B172BE}" type="pres">
      <dgm:prSet presAssocID="{2CFCEC01-20E8-498E-B3B3-251662C684CC}" presName="pict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a:solidFill>
            <a:schemeClr val="tx1">
              <a:lumMod val="50000"/>
              <a:lumOff val="50000"/>
            </a:schemeClr>
          </a:solidFill>
        </a:ln>
      </dgm:spPr>
    </dgm:pt>
    <dgm:pt modelId="{A84454F1-AC8C-49D1-84A7-33CB04323D3B}" type="pres">
      <dgm:prSet presAssocID="{2CFCEC01-20E8-498E-B3B3-251662C684CC}" presName="textRect" presStyleLbl="revTx" presStyleIdx="2" presStyleCnt="3">
        <dgm:presLayoutVars>
          <dgm:bulletEnabled val="1"/>
        </dgm:presLayoutVars>
      </dgm:prSet>
      <dgm:spPr/>
    </dgm:pt>
  </dgm:ptLst>
  <dgm:cxnLst>
    <dgm:cxn modelId="{AE8C1201-EA59-401E-9C18-1FB28FF24D83}" type="presOf" srcId="{8C0B71BD-7A26-4A2A-A3D6-473BD191797F}" destId="{B9DD32DE-406A-426C-B9B1-8345D497C71F}" srcOrd="0" destOrd="0" presId="urn:microsoft.com/office/officeart/2005/8/layout/pList1"/>
    <dgm:cxn modelId="{66BF6C0E-B5FC-41CF-BD94-9410CF9C3B04}" srcId="{8C0B71BD-7A26-4A2A-A3D6-473BD191797F}" destId="{2CFCEC01-20E8-498E-B3B3-251662C684CC}" srcOrd="2" destOrd="0" parTransId="{2D693F76-2CB9-4021-9314-706F4E523AB5}" sibTransId="{B82B8E8C-0AE1-4261-B2B4-C998F64DB987}"/>
    <dgm:cxn modelId="{88D9DA11-386D-4BA0-A848-F373D10AF0D7}" srcId="{8C0B71BD-7A26-4A2A-A3D6-473BD191797F}" destId="{78BA6879-83B9-40A4-B327-D4DA29807D30}" srcOrd="0" destOrd="0" parTransId="{2E4ACD06-5054-45E3-8C4D-5A822F58E4B2}" sibTransId="{CC893286-640F-4D59-8029-6FD4B7516758}"/>
    <dgm:cxn modelId="{BDD1A738-2CE8-492D-A670-F02361508F62}" type="presOf" srcId="{0A81BDB4-CD78-42E1-B8E5-EB86AAC52BCF}" destId="{1913695E-8959-4EBF-B85E-90932EB7E407}" srcOrd="0" destOrd="0" presId="urn:microsoft.com/office/officeart/2005/8/layout/pList1"/>
    <dgm:cxn modelId="{5B13BA60-1328-4A9E-9DE5-90A264AF2471}" srcId="{8C0B71BD-7A26-4A2A-A3D6-473BD191797F}" destId="{0A81BDB4-CD78-42E1-B8E5-EB86AAC52BCF}" srcOrd="1" destOrd="0" parTransId="{A1243968-AA7A-4215-87E8-3E24E2C3CB7B}" sibTransId="{FDCF6936-7A5D-45C9-8E02-6F75028DD893}"/>
    <dgm:cxn modelId="{B2A16CB8-4079-4683-9822-CB8D066E0F9B}" type="presOf" srcId="{2CFCEC01-20E8-498E-B3B3-251662C684CC}" destId="{A84454F1-AC8C-49D1-84A7-33CB04323D3B}" srcOrd="0" destOrd="0" presId="urn:microsoft.com/office/officeart/2005/8/layout/pList1"/>
    <dgm:cxn modelId="{EBB8F5C7-5E60-471C-99A7-CC037FDBC793}" type="presOf" srcId="{78BA6879-83B9-40A4-B327-D4DA29807D30}" destId="{D7447F76-BA9E-4BFB-86B0-86425616A050}" srcOrd="0" destOrd="0" presId="urn:microsoft.com/office/officeart/2005/8/layout/pList1"/>
    <dgm:cxn modelId="{461FE8E9-26F2-41FA-A178-87E4FA1FAC57}" type="presOf" srcId="{CC893286-640F-4D59-8029-6FD4B7516758}" destId="{ADCC3941-6B27-450A-82D9-52C3FCCC4BA5}" srcOrd="0" destOrd="0" presId="urn:microsoft.com/office/officeart/2005/8/layout/pList1"/>
    <dgm:cxn modelId="{4D3D61FF-41C1-4FAB-9B12-30A813A9F96D}" type="presOf" srcId="{FDCF6936-7A5D-45C9-8E02-6F75028DD893}" destId="{5B16C417-622F-49DD-A3DB-1CC1C03A82B6}" srcOrd="0" destOrd="0" presId="urn:microsoft.com/office/officeart/2005/8/layout/pList1"/>
    <dgm:cxn modelId="{44E27E52-3830-41FB-BA17-33B678F1A0B9}" type="presParOf" srcId="{B9DD32DE-406A-426C-B9B1-8345D497C71F}" destId="{EAB79216-D1E9-4FE3-B5F5-395F3DE5728C}" srcOrd="0" destOrd="0" presId="urn:microsoft.com/office/officeart/2005/8/layout/pList1"/>
    <dgm:cxn modelId="{716C256B-9F59-4DC6-94D4-CABDD9C11755}" type="presParOf" srcId="{EAB79216-D1E9-4FE3-B5F5-395F3DE5728C}" destId="{0D4925BF-CD6D-460F-BDFB-07A6C2C3954C}" srcOrd="0" destOrd="0" presId="urn:microsoft.com/office/officeart/2005/8/layout/pList1"/>
    <dgm:cxn modelId="{D5BF90E3-B693-4783-BB6C-A333084CFA93}" type="presParOf" srcId="{EAB79216-D1E9-4FE3-B5F5-395F3DE5728C}" destId="{D7447F76-BA9E-4BFB-86B0-86425616A050}" srcOrd="1" destOrd="0" presId="urn:microsoft.com/office/officeart/2005/8/layout/pList1"/>
    <dgm:cxn modelId="{E4208DEF-48F7-4DD9-8728-8D3A51B63F6A}" type="presParOf" srcId="{B9DD32DE-406A-426C-B9B1-8345D497C71F}" destId="{ADCC3941-6B27-450A-82D9-52C3FCCC4BA5}" srcOrd="1" destOrd="0" presId="urn:microsoft.com/office/officeart/2005/8/layout/pList1"/>
    <dgm:cxn modelId="{3634249F-6878-401E-A1F1-656E92438A94}" type="presParOf" srcId="{B9DD32DE-406A-426C-B9B1-8345D497C71F}" destId="{84987613-CD6C-4147-892C-D8111902ACC1}" srcOrd="2" destOrd="0" presId="urn:microsoft.com/office/officeart/2005/8/layout/pList1"/>
    <dgm:cxn modelId="{5208CD07-83AD-45EC-B6D3-3FAC309E2664}" type="presParOf" srcId="{84987613-CD6C-4147-892C-D8111902ACC1}" destId="{56ED9C83-B5C1-4B17-924D-390023AAF86C}" srcOrd="0" destOrd="0" presId="urn:microsoft.com/office/officeart/2005/8/layout/pList1"/>
    <dgm:cxn modelId="{10CEE7E8-B5BF-4EF2-91FE-D55AF6589F25}" type="presParOf" srcId="{84987613-CD6C-4147-892C-D8111902ACC1}" destId="{1913695E-8959-4EBF-B85E-90932EB7E407}" srcOrd="1" destOrd="0" presId="urn:microsoft.com/office/officeart/2005/8/layout/pList1"/>
    <dgm:cxn modelId="{44C43C02-F013-454B-B9AF-B03BC8562B85}" type="presParOf" srcId="{B9DD32DE-406A-426C-B9B1-8345D497C71F}" destId="{5B16C417-622F-49DD-A3DB-1CC1C03A82B6}" srcOrd="3" destOrd="0" presId="urn:microsoft.com/office/officeart/2005/8/layout/pList1"/>
    <dgm:cxn modelId="{A31707FF-2F51-47BB-91C6-2A0029B86B84}" type="presParOf" srcId="{B9DD32DE-406A-426C-B9B1-8345D497C71F}" destId="{5B14AEBE-FFEA-44E7-B203-E4C7B29DC4F5}" srcOrd="4" destOrd="0" presId="urn:microsoft.com/office/officeart/2005/8/layout/pList1"/>
    <dgm:cxn modelId="{6D74DDAB-98CB-4868-BA66-6D4D4992F52C}" type="presParOf" srcId="{5B14AEBE-FFEA-44E7-B203-E4C7B29DC4F5}" destId="{BB98D7A0-8B5A-4640-84AB-EA5C62B172BE}" srcOrd="0" destOrd="0" presId="urn:microsoft.com/office/officeart/2005/8/layout/pList1"/>
    <dgm:cxn modelId="{37439E0F-DD9D-4C2E-98FC-441CF6A6F449}" type="presParOf" srcId="{5B14AEBE-FFEA-44E7-B203-E4C7B29DC4F5}" destId="{A84454F1-AC8C-49D1-84A7-33CB04323D3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0B71BD-7A26-4A2A-A3D6-473BD191797F}"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78BA6879-83B9-40A4-B327-D4DA29807D30}">
      <dgm:prSet phldrT="[Text]" custT="1"/>
      <dgm:spPr/>
      <dgm:t>
        <a:bodyPr/>
        <a:lstStyle/>
        <a:p>
          <a:r>
            <a:rPr lang="en-US" sz="2000" b="1" dirty="0">
              <a:latin typeface="Arial Nova" panose="020B0504020202020204" pitchFamily="34" charset="0"/>
            </a:rPr>
            <a:t>Two-thirds of donations </a:t>
          </a:r>
          <a:r>
            <a:rPr lang="en-US" sz="2000" b="0" dirty="0">
              <a:latin typeface="Arial Nova" panose="020B0504020202020204" pitchFamily="34" charset="0"/>
            </a:rPr>
            <a:t>on #GivingTuesday come from women</a:t>
          </a:r>
        </a:p>
      </dgm:t>
    </dgm:pt>
    <dgm:pt modelId="{2E4ACD06-5054-45E3-8C4D-5A822F58E4B2}" type="parTrans" cxnId="{88D9DA11-386D-4BA0-A848-F373D10AF0D7}">
      <dgm:prSet/>
      <dgm:spPr/>
      <dgm:t>
        <a:bodyPr/>
        <a:lstStyle/>
        <a:p>
          <a:endParaRPr lang="en-US"/>
        </a:p>
      </dgm:t>
    </dgm:pt>
    <dgm:pt modelId="{CC893286-640F-4D59-8029-6FD4B7516758}" type="sibTrans" cxnId="{88D9DA11-386D-4BA0-A848-F373D10AF0D7}">
      <dgm:prSet/>
      <dgm:spPr/>
      <dgm:t>
        <a:bodyPr/>
        <a:lstStyle/>
        <a:p>
          <a:endParaRPr lang="en-US"/>
        </a:p>
      </dgm:t>
    </dgm:pt>
    <dgm:pt modelId="{0A81BDB4-CD78-42E1-B8E5-EB86AAC52BCF}">
      <dgm:prSet phldrT="[Text]" custT="1"/>
      <dgm:spPr/>
      <dgm:t>
        <a:bodyPr/>
        <a:lstStyle/>
        <a:p>
          <a:r>
            <a:rPr lang="en-US" sz="2000" b="1" dirty="0">
              <a:latin typeface="Arial Nova" panose="020B0504020202020204" pitchFamily="34" charset="0"/>
            </a:rPr>
            <a:t>Around 70% of giving circles </a:t>
          </a:r>
          <a:r>
            <a:rPr lang="en-US" sz="2000" b="0" dirty="0">
              <a:latin typeface="Arial Nova" panose="020B0504020202020204" pitchFamily="34" charset="0"/>
            </a:rPr>
            <a:t>are majority-women</a:t>
          </a:r>
        </a:p>
      </dgm:t>
    </dgm:pt>
    <dgm:pt modelId="{A1243968-AA7A-4215-87E8-3E24E2C3CB7B}" type="parTrans" cxnId="{5B13BA60-1328-4A9E-9DE5-90A264AF2471}">
      <dgm:prSet/>
      <dgm:spPr/>
      <dgm:t>
        <a:bodyPr/>
        <a:lstStyle/>
        <a:p>
          <a:endParaRPr lang="en-US"/>
        </a:p>
      </dgm:t>
    </dgm:pt>
    <dgm:pt modelId="{FDCF6936-7A5D-45C9-8E02-6F75028DD893}" type="sibTrans" cxnId="{5B13BA60-1328-4A9E-9DE5-90A264AF2471}">
      <dgm:prSet/>
      <dgm:spPr/>
      <dgm:t>
        <a:bodyPr/>
        <a:lstStyle/>
        <a:p>
          <a:endParaRPr lang="en-US"/>
        </a:p>
      </dgm:t>
    </dgm:pt>
    <dgm:pt modelId="{B9DD32DE-406A-426C-B9B1-8345D497C71F}" type="pres">
      <dgm:prSet presAssocID="{8C0B71BD-7A26-4A2A-A3D6-473BD191797F}" presName="Name0" presStyleCnt="0">
        <dgm:presLayoutVars>
          <dgm:dir/>
          <dgm:resizeHandles val="exact"/>
        </dgm:presLayoutVars>
      </dgm:prSet>
      <dgm:spPr/>
    </dgm:pt>
    <dgm:pt modelId="{EAB79216-D1E9-4FE3-B5F5-395F3DE5728C}" type="pres">
      <dgm:prSet presAssocID="{78BA6879-83B9-40A4-B327-D4DA29807D30}" presName="compNode" presStyleCnt="0"/>
      <dgm:spPr/>
    </dgm:pt>
    <dgm:pt modelId="{0D4925BF-CD6D-460F-BDFB-07A6C2C3954C}" type="pres">
      <dgm:prSet presAssocID="{78BA6879-83B9-40A4-B327-D4DA29807D30}" presName="pict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a:solidFill>
            <a:schemeClr val="tx1">
              <a:lumMod val="50000"/>
              <a:lumOff val="50000"/>
            </a:schemeClr>
          </a:solidFill>
        </a:ln>
      </dgm:spPr>
    </dgm:pt>
    <dgm:pt modelId="{D7447F76-BA9E-4BFB-86B0-86425616A050}" type="pres">
      <dgm:prSet presAssocID="{78BA6879-83B9-40A4-B327-D4DA29807D30}" presName="textRect" presStyleLbl="revTx" presStyleIdx="0" presStyleCnt="2" custScaleY="99223">
        <dgm:presLayoutVars>
          <dgm:bulletEnabled val="1"/>
        </dgm:presLayoutVars>
      </dgm:prSet>
      <dgm:spPr/>
    </dgm:pt>
    <dgm:pt modelId="{ADCC3941-6B27-450A-82D9-52C3FCCC4BA5}" type="pres">
      <dgm:prSet presAssocID="{CC893286-640F-4D59-8029-6FD4B7516758}" presName="sibTrans" presStyleLbl="sibTrans2D1" presStyleIdx="0" presStyleCnt="0"/>
      <dgm:spPr/>
    </dgm:pt>
    <dgm:pt modelId="{84987613-CD6C-4147-892C-D8111902ACC1}" type="pres">
      <dgm:prSet presAssocID="{0A81BDB4-CD78-42E1-B8E5-EB86AAC52BCF}" presName="compNode" presStyleCnt="0"/>
      <dgm:spPr/>
    </dgm:pt>
    <dgm:pt modelId="{56ED9C83-B5C1-4B17-924D-390023AAF86C}" type="pres">
      <dgm:prSet presAssocID="{0A81BDB4-CD78-42E1-B8E5-EB86AAC52BCF}" presName="pict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a:solidFill>
            <a:schemeClr val="tx1">
              <a:lumMod val="50000"/>
              <a:lumOff val="50000"/>
            </a:schemeClr>
          </a:solidFill>
        </a:ln>
      </dgm:spPr>
    </dgm:pt>
    <dgm:pt modelId="{1913695E-8959-4EBF-B85E-90932EB7E407}" type="pres">
      <dgm:prSet presAssocID="{0A81BDB4-CD78-42E1-B8E5-EB86AAC52BCF}" presName="textRect" presStyleLbl="revTx" presStyleIdx="1" presStyleCnt="2">
        <dgm:presLayoutVars>
          <dgm:bulletEnabled val="1"/>
        </dgm:presLayoutVars>
      </dgm:prSet>
      <dgm:spPr/>
    </dgm:pt>
  </dgm:ptLst>
  <dgm:cxnLst>
    <dgm:cxn modelId="{AE8C1201-EA59-401E-9C18-1FB28FF24D83}" type="presOf" srcId="{8C0B71BD-7A26-4A2A-A3D6-473BD191797F}" destId="{B9DD32DE-406A-426C-B9B1-8345D497C71F}" srcOrd="0" destOrd="0" presId="urn:microsoft.com/office/officeart/2005/8/layout/pList1"/>
    <dgm:cxn modelId="{88D9DA11-386D-4BA0-A848-F373D10AF0D7}" srcId="{8C0B71BD-7A26-4A2A-A3D6-473BD191797F}" destId="{78BA6879-83B9-40A4-B327-D4DA29807D30}" srcOrd="0" destOrd="0" parTransId="{2E4ACD06-5054-45E3-8C4D-5A822F58E4B2}" sibTransId="{CC893286-640F-4D59-8029-6FD4B7516758}"/>
    <dgm:cxn modelId="{BDD1A738-2CE8-492D-A670-F02361508F62}" type="presOf" srcId="{0A81BDB4-CD78-42E1-B8E5-EB86AAC52BCF}" destId="{1913695E-8959-4EBF-B85E-90932EB7E407}" srcOrd="0" destOrd="0" presId="urn:microsoft.com/office/officeart/2005/8/layout/pList1"/>
    <dgm:cxn modelId="{5B13BA60-1328-4A9E-9DE5-90A264AF2471}" srcId="{8C0B71BD-7A26-4A2A-A3D6-473BD191797F}" destId="{0A81BDB4-CD78-42E1-B8E5-EB86AAC52BCF}" srcOrd="1" destOrd="0" parTransId="{A1243968-AA7A-4215-87E8-3E24E2C3CB7B}" sibTransId="{FDCF6936-7A5D-45C9-8E02-6F75028DD893}"/>
    <dgm:cxn modelId="{EBB8F5C7-5E60-471C-99A7-CC037FDBC793}" type="presOf" srcId="{78BA6879-83B9-40A4-B327-D4DA29807D30}" destId="{D7447F76-BA9E-4BFB-86B0-86425616A050}" srcOrd="0" destOrd="0" presId="urn:microsoft.com/office/officeart/2005/8/layout/pList1"/>
    <dgm:cxn modelId="{461FE8E9-26F2-41FA-A178-87E4FA1FAC57}" type="presOf" srcId="{CC893286-640F-4D59-8029-6FD4B7516758}" destId="{ADCC3941-6B27-450A-82D9-52C3FCCC4BA5}" srcOrd="0" destOrd="0" presId="urn:microsoft.com/office/officeart/2005/8/layout/pList1"/>
    <dgm:cxn modelId="{44E27E52-3830-41FB-BA17-33B678F1A0B9}" type="presParOf" srcId="{B9DD32DE-406A-426C-B9B1-8345D497C71F}" destId="{EAB79216-D1E9-4FE3-B5F5-395F3DE5728C}" srcOrd="0" destOrd="0" presId="urn:microsoft.com/office/officeart/2005/8/layout/pList1"/>
    <dgm:cxn modelId="{716C256B-9F59-4DC6-94D4-CABDD9C11755}" type="presParOf" srcId="{EAB79216-D1E9-4FE3-B5F5-395F3DE5728C}" destId="{0D4925BF-CD6D-460F-BDFB-07A6C2C3954C}" srcOrd="0" destOrd="0" presId="urn:microsoft.com/office/officeart/2005/8/layout/pList1"/>
    <dgm:cxn modelId="{D5BF90E3-B693-4783-BB6C-A333084CFA93}" type="presParOf" srcId="{EAB79216-D1E9-4FE3-B5F5-395F3DE5728C}" destId="{D7447F76-BA9E-4BFB-86B0-86425616A050}" srcOrd="1" destOrd="0" presId="urn:microsoft.com/office/officeart/2005/8/layout/pList1"/>
    <dgm:cxn modelId="{E4208DEF-48F7-4DD9-8728-8D3A51B63F6A}" type="presParOf" srcId="{B9DD32DE-406A-426C-B9B1-8345D497C71F}" destId="{ADCC3941-6B27-450A-82D9-52C3FCCC4BA5}" srcOrd="1" destOrd="0" presId="urn:microsoft.com/office/officeart/2005/8/layout/pList1"/>
    <dgm:cxn modelId="{3634249F-6878-401E-A1F1-656E92438A94}" type="presParOf" srcId="{B9DD32DE-406A-426C-B9B1-8345D497C71F}" destId="{84987613-CD6C-4147-892C-D8111902ACC1}" srcOrd="2" destOrd="0" presId="urn:microsoft.com/office/officeart/2005/8/layout/pList1"/>
    <dgm:cxn modelId="{5208CD07-83AD-45EC-B6D3-3FAC309E2664}" type="presParOf" srcId="{84987613-CD6C-4147-892C-D8111902ACC1}" destId="{56ED9C83-B5C1-4B17-924D-390023AAF86C}" srcOrd="0" destOrd="0" presId="urn:microsoft.com/office/officeart/2005/8/layout/pList1"/>
    <dgm:cxn modelId="{10CEE7E8-B5BF-4EF2-91FE-D55AF6589F25}" type="presParOf" srcId="{84987613-CD6C-4147-892C-D8111902ACC1}" destId="{1913695E-8959-4EBF-B85E-90932EB7E40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AD0891-286F-43D7-A405-9CC35F096C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600C13-801D-4636-BAF4-2456134460C3}">
      <dgm:prSet phldrT="[Text]" custT="1"/>
      <dgm:spPr>
        <a:solidFill>
          <a:srgbClr val="330D2B">
            <a:alpha val="94902"/>
          </a:srgbClr>
        </a:solidFill>
      </dgm:spPr>
      <dgm:t>
        <a:bodyPr/>
        <a:lstStyle/>
        <a:p>
          <a:pPr algn="l">
            <a:lnSpc>
              <a:spcPct val="100000"/>
            </a:lnSpc>
            <a:spcAft>
              <a:spcPts val="0"/>
            </a:spcAft>
          </a:pPr>
          <a:r>
            <a:rPr lang="en-US" sz="2400" b="1" dirty="0">
              <a:latin typeface="Arial Nova" panose="020B0504020202020204" pitchFamily="34" charset="0"/>
            </a:rPr>
            <a:t>philanthropy.indianapolis.iu.edu/WPI</a:t>
          </a:r>
        </a:p>
      </dgm:t>
    </dgm:pt>
    <dgm:pt modelId="{A4ABA81B-1E01-4B83-9BA1-BF4FA2962310}" type="parTrans" cxnId="{55C39A6F-DD3A-41AE-91C7-12F57474C3DE}">
      <dgm:prSet/>
      <dgm:spPr/>
      <dgm:t>
        <a:bodyPr/>
        <a:lstStyle/>
        <a:p>
          <a:pPr algn="l"/>
          <a:endParaRPr lang="en-US" sz="1800"/>
        </a:p>
      </dgm:t>
    </dgm:pt>
    <dgm:pt modelId="{F2EE642E-D708-4070-9B52-24B5593C4F64}" type="sibTrans" cxnId="{55C39A6F-DD3A-41AE-91C7-12F57474C3DE}">
      <dgm:prSet/>
      <dgm:spPr/>
      <dgm:t>
        <a:bodyPr/>
        <a:lstStyle/>
        <a:p>
          <a:pPr algn="l"/>
          <a:endParaRPr lang="en-US" sz="1800"/>
        </a:p>
      </dgm:t>
    </dgm:pt>
    <dgm:pt modelId="{570F7537-16CF-4E47-A661-9180F32C4A87}">
      <dgm:prSet custT="1"/>
      <dgm:spPr>
        <a:solidFill>
          <a:srgbClr val="48183D"/>
        </a:solidFill>
      </dgm:spPr>
      <dgm:t>
        <a:bodyPr/>
        <a:lstStyle/>
        <a:p>
          <a:pPr algn="l">
            <a:lnSpc>
              <a:spcPct val="100000"/>
            </a:lnSpc>
            <a:spcAft>
              <a:spcPts val="0"/>
            </a:spcAft>
          </a:pPr>
          <a:r>
            <a:rPr lang="en-US" sz="2400" b="1" dirty="0">
              <a:latin typeface="Arial Nova" panose="020B0504020202020204" pitchFamily="34" charset="0"/>
            </a:rPr>
            <a:t>/WomensPhilanthropyInstitute</a:t>
          </a:r>
        </a:p>
      </dgm:t>
    </dgm:pt>
    <dgm:pt modelId="{0EFF5D8D-7F17-4289-AEAC-E13DA6206E3D}" type="parTrans" cxnId="{4D817413-D0AC-4C09-830F-142EC49C5EFF}">
      <dgm:prSet/>
      <dgm:spPr/>
      <dgm:t>
        <a:bodyPr/>
        <a:lstStyle/>
        <a:p>
          <a:pPr algn="l"/>
          <a:endParaRPr lang="en-US" sz="1800"/>
        </a:p>
      </dgm:t>
    </dgm:pt>
    <dgm:pt modelId="{493B75CC-BD4B-4102-9B69-77E62A218E0F}" type="sibTrans" cxnId="{4D817413-D0AC-4C09-830F-142EC49C5EFF}">
      <dgm:prSet/>
      <dgm:spPr/>
      <dgm:t>
        <a:bodyPr/>
        <a:lstStyle/>
        <a:p>
          <a:pPr algn="l"/>
          <a:endParaRPr lang="en-US" sz="1800"/>
        </a:p>
      </dgm:t>
    </dgm:pt>
    <dgm:pt modelId="{B06F9F4C-5330-4D60-AB0E-075A68B35D20}">
      <dgm:prSet custT="1"/>
      <dgm:spPr>
        <a:solidFill>
          <a:srgbClr val="A07498"/>
        </a:solidFill>
      </dgm:spPr>
      <dgm:t>
        <a:bodyPr/>
        <a:lstStyle/>
        <a:p>
          <a:pPr algn="l">
            <a:lnSpc>
              <a:spcPct val="100000"/>
            </a:lnSpc>
            <a:spcAft>
              <a:spcPts val="0"/>
            </a:spcAft>
          </a:pPr>
          <a:r>
            <a:rPr lang="en-US" sz="2400" b="1" dirty="0">
              <a:latin typeface="Arial Nova" panose="020B0504020202020204" pitchFamily="34" charset="0"/>
            </a:rPr>
            <a:t>/WomensPhilanthropy</a:t>
          </a:r>
        </a:p>
      </dgm:t>
    </dgm:pt>
    <dgm:pt modelId="{F35AD18D-B00B-4417-901F-766FBB2964F7}" type="parTrans" cxnId="{7FE9424F-D830-4B00-89F4-8B5024B8738C}">
      <dgm:prSet/>
      <dgm:spPr/>
      <dgm:t>
        <a:bodyPr/>
        <a:lstStyle/>
        <a:p>
          <a:pPr algn="l"/>
          <a:endParaRPr lang="en-US" sz="1800"/>
        </a:p>
      </dgm:t>
    </dgm:pt>
    <dgm:pt modelId="{5D639A93-3E44-4427-B58E-43A399FF8F17}" type="sibTrans" cxnId="{7FE9424F-D830-4B00-89F4-8B5024B8738C}">
      <dgm:prSet/>
      <dgm:spPr/>
      <dgm:t>
        <a:bodyPr/>
        <a:lstStyle/>
        <a:p>
          <a:pPr algn="l"/>
          <a:endParaRPr lang="en-US" sz="1800"/>
        </a:p>
      </dgm:t>
    </dgm:pt>
    <dgm:pt modelId="{9C1D448F-425A-4933-8934-99CEB80C353A}">
      <dgm:prSet custT="1"/>
      <dgm:spPr>
        <a:solidFill>
          <a:srgbClr val="7D4C73"/>
        </a:solidFill>
      </dgm:spPr>
      <dgm:t>
        <a:bodyPr/>
        <a:lstStyle/>
        <a:p>
          <a:pPr algn="l">
            <a:lnSpc>
              <a:spcPct val="100000"/>
            </a:lnSpc>
            <a:spcAft>
              <a:spcPts val="0"/>
            </a:spcAft>
          </a:pPr>
          <a:r>
            <a:rPr lang="en-US" sz="2400" b="1" dirty="0">
              <a:latin typeface="Arial Nova" panose="020B0504020202020204" pitchFamily="34" charset="0"/>
            </a:rPr>
            <a:t>@WPIinsights</a:t>
          </a:r>
        </a:p>
      </dgm:t>
    </dgm:pt>
    <dgm:pt modelId="{B0C9FF44-B124-4B9C-9E0C-A0730B7CFE81}" type="parTrans" cxnId="{B372B0DB-22EF-4614-9F4D-F2AEF2925A79}">
      <dgm:prSet/>
      <dgm:spPr/>
      <dgm:t>
        <a:bodyPr/>
        <a:lstStyle/>
        <a:p>
          <a:pPr algn="l"/>
          <a:endParaRPr lang="en-US" sz="1800"/>
        </a:p>
      </dgm:t>
    </dgm:pt>
    <dgm:pt modelId="{FE8D7A34-39FF-468C-87E8-D6DBCCDC959D}" type="sibTrans" cxnId="{B372B0DB-22EF-4614-9F4D-F2AEF2925A79}">
      <dgm:prSet/>
      <dgm:spPr/>
      <dgm:t>
        <a:bodyPr/>
        <a:lstStyle/>
        <a:p>
          <a:pPr algn="l"/>
          <a:endParaRPr lang="en-US" sz="1800"/>
        </a:p>
      </dgm:t>
    </dgm:pt>
    <dgm:pt modelId="{364E6476-2721-4C72-A2AB-A123EB66491C}">
      <dgm:prSet custT="1"/>
      <dgm:spPr>
        <a:solidFill>
          <a:srgbClr val="59264D"/>
        </a:solidFill>
      </dgm:spPr>
      <dgm:t>
        <a:bodyPr/>
        <a:lstStyle/>
        <a:p>
          <a:pPr algn="l">
            <a:lnSpc>
              <a:spcPct val="100000"/>
            </a:lnSpc>
            <a:spcAft>
              <a:spcPts val="0"/>
            </a:spcAft>
          </a:pPr>
          <a:r>
            <a:rPr lang="en-US" sz="2400" b="1" dirty="0">
              <a:latin typeface="Arial Nova" panose="020B0504020202020204" pitchFamily="34" charset="0"/>
            </a:rPr>
            <a:t>/WomensPhilanthropy</a:t>
          </a:r>
        </a:p>
      </dgm:t>
    </dgm:pt>
    <dgm:pt modelId="{B5F3907C-506F-4E22-A409-E0051408DC82}" type="parTrans" cxnId="{93A8BED1-BF59-424D-905B-23A42C4DFEF7}">
      <dgm:prSet/>
      <dgm:spPr/>
      <dgm:t>
        <a:bodyPr/>
        <a:lstStyle/>
        <a:p>
          <a:pPr algn="l"/>
          <a:endParaRPr lang="en-US" sz="1800"/>
        </a:p>
      </dgm:t>
    </dgm:pt>
    <dgm:pt modelId="{03446256-F661-46D7-820E-640E661B07EA}" type="sibTrans" cxnId="{93A8BED1-BF59-424D-905B-23A42C4DFEF7}">
      <dgm:prSet/>
      <dgm:spPr/>
      <dgm:t>
        <a:bodyPr/>
        <a:lstStyle/>
        <a:p>
          <a:pPr algn="l"/>
          <a:endParaRPr lang="en-US" sz="1800"/>
        </a:p>
      </dgm:t>
    </dgm:pt>
    <dgm:pt modelId="{4EF330FE-2C94-4622-9DD7-9357FCA7BD54}" type="pres">
      <dgm:prSet presAssocID="{46AD0891-286F-43D7-A405-9CC35F096C15}" presName="linear" presStyleCnt="0">
        <dgm:presLayoutVars>
          <dgm:animLvl val="lvl"/>
          <dgm:resizeHandles val="exact"/>
        </dgm:presLayoutVars>
      </dgm:prSet>
      <dgm:spPr/>
    </dgm:pt>
    <dgm:pt modelId="{F1A9C245-F3F8-4758-A4F8-6C6398392A5D}" type="pres">
      <dgm:prSet presAssocID="{A1600C13-801D-4636-BAF4-2456134460C3}" presName="parentText" presStyleLbl="node1" presStyleIdx="0" presStyleCnt="5" custLinFactNeighborX="-61" custLinFactNeighborY="-26508">
        <dgm:presLayoutVars>
          <dgm:chMax val="0"/>
          <dgm:bulletEnabled val="1"/>
        </dgm:presLayoutVars>
      </dgm:prSet>
      <dgm:spPr/>
    </dgm:pt>
    <dgm:pt modelId="{90638527-A723-406C-8E85-64987C521A23}" type="pres">
      <dgm:prSet presAssocID="{F2EE642E-D708-4070-9B52-24B5593C4F64}" presName="spacer" presStyleCnt="0"/>
      <dgm:spPr/>
    </dgm:pt>
    <dgm:pt modelId="{0A0FFB26-B099-4F6B-A1E4-6AB7B717679A}" type="pres">
      <dgm:prSet presAssocID="{570F7537-16CF-4E47-A661-9180F32C4A87}" presName="parentText" presStyleLbl="node1" presStyleIdx="1" presStyleCnt="5">
        <dgm:presLayoutVars>
          <dgm:chMax val="0"/>
          <dgm:bulletEnabled val="1"/>
        </dgm:presLayoutVars>
      </dgm:prSet>
      <dgm:spPr/>
    </dgm:pt>
    <dgm:pt modelId="{00A5E912-6564-4D73-A02C-69290A4883AA}" type="pres">
      <dgm:prSet presAssocID="{493B75CC-BD4B-4102-9B69-77E62A218E0F}" presName="spacer" presStyleCnt="0"/>
      <dgm:spPr/>
    </dgm:pt>
    <dgm:pt modelId="{74921E4B-201A-4990-A4F5-D4B6D23D33E4}" type="pres">
      <dgm:prSet presAssocID="{364E6476-2721-4C72-A2AB-A123EB66491C}" presName="parentText" presStyleLbl="node1" presStyleIdx="2" presStyleCnt="5">
        <dgm:presLayoutVars>
          <dgm:chMax val="0"/>
          <dgm:bulletEnabled val="1"/>
        </dgm:presLayoutVars>
      </dgm:prSet>
      <dgm:spPr/>
    </dgm:pt>
    <dgm:pt modelId="{D728ABA8-A62B-4C57-9347-3FF9CDC4D79E}" type="pres">
      <dgm:prSet presAssocID="{03446256-F661-46D7-820E-640E661B07EA}" presName="spacer" presStyleCnt="0"/>
      <dgm:spPr/>
    </dgm:pt>
    <dgm:pt modelId="{A35C718F-87B4-449F-9624-79E827ABFD5B}" type="pres">
      <dgm:prSet presAssocID="{9C1D448F-425A-4933-8934-99CEB80C353A}" presName="parentText" presStyleLbl="node1" presStyleIdx="3" presStyleCnt="5">
        <dgm:presLayoutVars>
          <dgm:chMax val="0"/>
          <dgm:bulletEnabled val="1"/>
        </dgm:presLayoutVars>
      </dgm:prSet>
      <dgm:spPr/>
    </dgm:pt>
    <dgm:pt modelId="{44684A49-B15C-4A4F-91AE-CFA939DF70B9}" type="pres">
      <dgm:prSet presAssocID="{FE8D7A34-39FF-468C-87E8-D6DBCCDC959D}" presName="spacer" presStyleCnt="0"/>
      <dgm:spPr/>
    </dgm:pt>
    <dgm:pt modelId="{909AE5C3-3DFE-4868-A377-C63917700E0F}" type="pres">
      <dgm:prSet presAssocID="{B06F9F4C-5330-4D60-AB0E-075A68B35D20}" presName="parentText" presStyleLbl="node1" presStyleIdx="4" presStyleCnt="5">
        <dgm:presLayoutVars>
          <dgm:chMax val="0"/>
          <dgm:bulletEnabled val="1"/>
        </dgm:presLayoutVars>
      </dgm:prSet>
      <dgm:spPr/>
    </dgm:pt>
  </dgm:ptLst>
  <dgm:cxnLst>
    <dgm:cxn modelId="{AB58F211-658D-4D55-896B-4ADD6E7D08F4}" type="presOf" srcId="{9C1D448F-425A-4933-8934-99CEB80C353A}" destId="{A35C718F-87B4-449F-9624-79E827ABFD5B}" srcOrd="0" destOrd="0" presId="urn:microsoft.com/office/officeart/2005/8/layout/vList2"/>
    <dgm:cxn modelId="{4D817413-D0AC-4C09-830F-142EC49C5EFF}" srcId="{46AD0891-286F-43D7-A405-9CC35F096C15}" destId="{570F7537-16CF-4E47-A661-9180F32C4A87}" srcOrd="1" destOrd="0" parTransId="{0EFF5D8D-7F17-4289-AEAC-E13DA6206E3D}" sibTransId="{493B75CC-BD4B-4102-9B69-77E62A218E0F}"/>
    <dgm:cxn modelId="{9C34AD3A-57AD-4D06-A975-0AC76719649E}" type="presOf" srcId="{570F7537-16CF-4E47-A661-9180F32C4A87}" destId="{0A0FFB26-B099-4F6B-A1E4-6AB7B717679A}" srcOrd="0" destOrd="0" presId="urn:microsoft.com/office/officeart/2005/8/layout/vList2"/>
    <dgm:cxn modelId="{F212855C-47BC-4228-9E4A-31CE098C677C}" type="presOf" srcId="{364E6476-2721-4C72-A2AB-A123EB66491C}" destId="{74921E4B-201A-4990-A4F5-D4B6D23D33E4}" srcOrd="0" destOrd="0" presId="urn:microsoft.com/office/officeart/2005/8/layout/vList2"/>
    <dgm:cxn modelId="{7FE9424F-D830-4B00-89F4-8B5024B8738C}" srcId="{46AD0891-286F-43D7-A405-9CC35F096C15}" destId="{B06F9F4C-5330-4D60-AB0E-075A68B35D20}" srcOrd="4" destOrd="0" parTransId="{F35AD18D-B00B-4417-901F-766FBB2964F7}" sibTransId="{5D639A93-3E44-4427-B58E-43A399FF8F17}"/>
    <dgm:cxn modelId="{55C39A6F-DD3A-41AE-91C7-12F57474C3DE}" srcId="{46AD0891-286F-43D7-A405-9CC35F096C15}" destId="{A1600C13-801D-4636-BAF4-2456134460C3}" srcOrd="0" destOrd="0" parTransId="{A4ABA81B-1E01-4B83-9BA1-BF4FA2962310}" sibTransId="{F2EE642E-D708-4070-9B52-24B5593C4F64}"/>
    <dgm:cxn modelId="{D92A7B58-6044-42AA-B478-3B4DE05985DA}" type="presOf" srcId="{B06F9F4C-5330-4D60-AB0E-075A68B35D20}" destId="{909AE5C3-3DFE-4868-A377-C63917700E0F}" srcOrd="0" destOrd="0" presId="urn:microsoft.com/office/officeart/2005/8/layout/vList2"/>
    <dgm:cxn modelId="{7AF2B47B-3B7D-4718-9DE5-83CDF2336B5D}" type="presOf" srcId="{46AD0891-286F-43D7-A405-9CC35F096C15}" destId="{4EF330FE-2C94-4622-9DD7-9357FCA7BD54}" srcOrd="0" destOrd="0" presId="urn:microsoft.com/office/officeart/2005/8/layout/vList2"/>
    <dgm:cxn modelId="{93A8BED1-BF59-424D-905B-23A42C4DFEF7}" srcId="{46AD0891-286F-43D7-A405-9CC35F096C15}" destId="{364E6476-2721-4C72-A2AB-A123EB66491C}" srcOrd="2" destOrd="0" parTransId="{B5F3907C-506F-4E22-A409-E0051408DC82}" sibTransId="{03446256-F661-46D7-820E-640E661B07EA}"/>
    <dgm:cxn modelId="{B372B0DB-22EF-4614-9F4D-F2AEF2925A79}" srcId="{46AD0891-286F-43D7-A405-9CC35F096C15}" destId="{9C1D448F-425A-4933-8934-99CEB80C353A}" srcOrd="3" destOrd="0" parTransId="{B0C9FF44-B124-4B9C-9E0C-A0730B7CFE81}" sibTransId="{FE8D7A34-39FF-468C-87E8-D6DBCCDC959D}"/>
    <dgm:cxn modelId="{E35EE0EF-C041-4B0A-B9B2-6011D947F67A}" type="presOf" srcId="{A1600C13-801D-4636-BAF4-2456134460C3}" destId="{F1A9C245-F3F8-4758-A4F8-6C6398392A5D}" srcOrd="0" destOrd="0" presId="urn:microsoft.com/office/officeart/2005/8/layout/vList2"/>
    <dgm:cxn modelId="{DA8099DE-E7FA-44B4-8EDA-5BCDED66E8C1}" type="presParOf" srcId="{4EF330FE-2C94-4622-9DD7-9357FCA7BD54}" destId="{F1A9C245-F3F8-4758-A4F8-6C6398392A5D}" srcOrd="0" destOrd="0" presId="urn:microsoft.com/office/officeart/2005/8/layout/vList2"/>
    <dgm:cxn modelId="{7D191B43-E553-41FF-8DA3-7D3B47508F88}" type="presParOf" srcId="{4EF330FE-2C94-4622-9DD7-9357FCA7BD54}" destId="{90638527-A723-406C-8E85-64987C521A23}" srcOrd="1" destOrd="0" presId="urn:microsoft.com/office/officeart/2005/8/layout/vList2"/>
    <dgm:cxn modelId="{4AF2E364-6427-4205-8515-24530DF6C3A5}" type="presParOf" srcId="{4EF330FE-2C94-4622-9DD7-9357FCA7BD54}" destId="{0A0FFB26-B099-4F6B-A1E4-6AB7B717679A}" srcOrd="2" destOrd="0" presId="urn:microsoft.com/office/officeart/2005/8/layout/vList2"/>
    <dgm:cxn modelId="{54E89B72-BD62-460B-B0E0-BB3CAC96C3DD}" type="presParOf" srcId="{4EF330FE-2C94-4622-9DD7-9357FCA7BD54}" destId="{00A5E912-6564-4D73-A02C-69290A4883AA}" srcOrd="3" destOrd="0" presId="urn:microsoft.com/office/officeart/2005/8/layout/vList2"/>
    <dgm:cxn modelId="{BD12E1EF-ED53-4CEE-B816-DB879B55C6ED}" type="presParOf" srcId="{4EF330FE-2C94-4622-9DD7-9357FCA7BD54}" destId="{74921E4B-201A-4990-A4F5-D4B6D23D33E4}" srcOrd="4" destOrd="0" presId="urn:microsoft.com/office/officeart/2005/8/layout/vList2"/>
    <dgm:cxn modelId="{E50ADBA1-152A-4834-A199-25EF1C6AB3B7}" type="presParOf" srcId="{4EF330FE-2C94-4622-9DD7-9357FCA7BD54}" destId="{D728ABA8-A62B-4C57-9347-3FF9CDC4D79E}" srcOrd="5" destOrd="0" presId="urn:microsoft.com/office/officeart/2005/8/layout/vList2"/>
    <dgm:cxn modelId="{16DFE3FA-7CEF-45F4-9D33-1C5E461472B7}" type="presParOf" srcId="{4EF330FE-2C94-4622-9DD7-9357FCA7BD54}" destId="{A35C718F-87B4-449F-9624-79E827ABFD5B}" srcOrd="6" destOrd="0" presId="urn:microsoft.com/office/officeart/2005/8/layout/vList2"/>
    <dgm:cxn modelId="{91193996-AE7D-4CE5-9485-614F9FB39A4F}" type="presParOf" srcId="{4EF330FE-2C94-4622-9DD7-9357FCA7BD54}" destId="{44684A49-B15C-4A4F-91AE-CFA939DF70B9}" srcOrd="7" destOrd="0" presId="urn:microsoft.com/office/officeart/2005/8/layout/vList2"/>
    <dgm:cxn modelId="{582D61C0-BD8C-4EB1-8826-13AB1070550E}" type="presParOf" srcId="{4EF330FE-2C94-4622-9DD7-9357FCA7BD54}" destId="{909AE5C3-3DFE-4868-A377-C63917700E0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FFC4-B4EC-4BF1-B868-0AB9AF782147}">
      <dsp:nvSpPr>
        <dsp:cNvPr id="0" name=""/>
        <dsp:cNvSpPr/>
      </dsp:nvSpPr>
      <dsp:spPr>
        <a:xfrm rot="5400000">
          <a:off x="1210573" y="738950"/>
          <a:ext cx="1131557"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D736B5-D88C-4FF6-8754-3357B363F413}">
      <dsp:nvSpPr>
        <dsp:cNvPr id="0" name=""/>
        <dsp:cNvSpPr/>
      </dsp:nvSpPr>
      <dsp:spPr>
        <a:xfrm>
          <a:off x="1444910" y="3449"/>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Joanne Bethune 1770-1860</a:t>
          </a:r>
        </a:p>
      </dsp:txBody>
      <dsp:txXfrm>
        <a:off x="1473798" y="32337"/>
        <a:ext cx="1586091" cy="928544"/>
      </dsp:txXfrm>
    </dsp:sp>
    <dsp:sp modelId="{1B224C8B-5465-400D-8688-954E0BB27CCF}">
      <dsp:nvSpPr>
        <dsp:cNvPr id="0" name=""/>
        <dsp:cNvSpPr/>
      </dsp:nvSpPr>
      <dsp:spPr>
        <a:xfrm rot="5400000">
          <a:off x="1114564" y="1971850"/>
          <a:ext cx="1323574"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D699D0-C9D5-49D9-9480-513081A12891}">
      <dsp:nvSpPr>
        <dsp:cNvPr id="0" name=""/>
        <dsp:cNvSpPr/>
      </dsp:nvSpPr>
      <dsp:spPr>
        <a:xfrm>
          <a:off x="1444910" y="1140341"/>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Elizabeth Ann Bayley Seton 1774-1821</a:t>
          </a:r>
        </a:p>
      </dsp:txBody>
      <dsp:txXfrm>
        <a:off x="1473798" y="1169229"/>
        <a:ext cx="1586091" cy="928544"/>
      </dsp:txXfrm>
    </dsp:sp>
    <dsp:sp modelId="{6878FBD6-1736-4002-9B40-FDD65BE1F8CC}">
      <dsp:nvSpPr>
        <dsp:cNvPr id="0" name=""/>
        <dsp:cNvSpPr/>
      </dsp:nvSpPr>
      <dsp:spPr>
        <a:xfrm rot="5400000">
          <a:off x="1162568" y="3252755"/>
          <a:ext cx="1227565"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C919E4-CB1D-4FA1-BB1B-03BA639FC46A}">
      <dsp:nvSpPr>
        <dsp:cNvPr id="0" name=""/>
        <dsp:cNvSpPr/>
      </dsp:nvSpPr>
      <dsp:spPr>
        <a:xfrm>
          <a:off x="1444910" y="2469251"/>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Rebecca Gratz 1781-1869</a:t>
          </a:r>
        </a:p>
      </dsp:txBody>
      <dsp:txXfrm>
        <a:off x="1473798" y="2498139"/>
        <a:ext cx="1586091" cy="928544"/>
      </dsp:txXfrm>
    </dsp:sp>
    <dsp:sp modelId="{2199F072-4DA5-4B03-B6F4-6553F70F5B90}">
      <dsp:nvSpPr>
        <dsp:cNvPr id="0" name=""/>
        <dsp:cNvSpPr/>
      </dsp:nvSpPr>
      <dsp:spPr>
        <a:xfrm rot="21453143">
          <a:off x="1778022" y="3822535"/>
          <a:ext cx="2185670"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BB4A77-FA24-4FC3-BEAE-CDCDD0318441}">
      <dsp:nvSpPr>
        <dsp:cNvPr id="0" name=""/>
        <dsp:cNvSpPr/>
      </dsp:nvSpPr>
      <dsp:spPr>
        <a:xfrm>
          <a:off x="1444910" y="3702151"/>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Mary Lyon   1797-1849</a:t>
          </a:r>
        </a:p>
      </dsp:txBody>
      <dsp:txXfrm>
        <a:off x="1473798" y="3731039"/>
        <a:ext cx="1586091" cy="928544"/>
      </dsp:txXfrm>
    </dsp:sp>
    <dsp:sp modelId="{340862BB-0FD6-4889-BDFE-0475ACEF1776}">
      <dsp:nvSpPr>
        <dsp:cNvPr id="0" name=""/>
        <dsp:cNvSpPr/>
      </dsp:nvSpPr>
      <dsp:spPr>
        <a:xfrm rot="16200000">
          <a:off x="3396917" y="3204751"/>
          <a:ext cx="1131557"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249BF7-9269-485C-94A2-0ED6F44A2AF7}">
      <dsp:nvSpPr>
        <dsp:cNvPr id="0" name=""/>
        <dsp:cNvSpPr/>
      </dsp:nvSpPr>
      <dsp:spPr>
        <a:xfrm>
          <a:off x="3631254" y="3606143"/>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Dorothea Lynde Dix               1802-1887</a:t>
          </a:r>
        </a:p>
      </dsp:txBody>
      <dsp:txXfrm>
        <a:off x="3660142" y="3635031"/>
        <a:ext cx="1586091" cy="928544"/>
      </dsp:txXfrm>
    </dsp:sp>
    <dsp:sp modelId="{203FD4DC-7853-4AC4-93B9-5065859C42EB}">
      <dsp:nvSpPr>
        <dsp:cNvPr id="0" name=""/>
        <dsp:cNvSpPr/>
      </dsp:nvSpPr>
      <dsp:spPr>
        <a:xfrm rot="16200000">
          <a:off x="3300908" y="1971850"/>
          <a:ext cx="1323574"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7A57DF-264D-4444-A29E-A883C88ED19C}">
      <dsp:nvSpPr>
        <dsp:cNvPr id="0" name=""/>
        <dsp:cNvSpPr/>
      </dsp:nvSpPr>
      <dsp:spPr>
        <a:xfrm>
          <a:off x="3631254" y="2469251"/>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Helen Maria Hunt Jackson 1830-1885</a:t>
          </a:r>
        </a:p>
      </dsp:txBody>
      <dsp:txXfrm>
        <a:off x="3660142" y="2498139"/>
        <a:ext cx="1586091" cy="928544"/>
      </dsp:txXfrm>
    </dsp:sp>
    <dsp:sp modelId="{33495B50-96D9-4650-BAF0-41639BE6FBE1}">
      <dsp:nvSpPr>
        <dsp:cNvPr id="0" name=""/>
        <dsp:cNvSpPr/>
      </dsp:nvSpPr>
      <dsp:spPr>
        <a:xfrm rot="16200000">
          <a:off x="3396917" y="738950"/>
          <a:ext cx="1131557"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60E650-80DE-44AB-B7E9-24AA548CE2F1}">
      <dsp:nvSpPr>
        <dsp:cNvPr id="0" name=""/>
        <dsp:cNvSpPr/>
      </dsp:nvSpPr>
      <dsp:spPr>
        <a:xfrm>
          <a:off x="3631254" y="1140341"/>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Bernice Pauahi Paki Bishop 1831-1883</a:t>
          </a:r>
        </a:p>
      </dsp:txBody>
      <dsp:txXfrm>
        <a:off x="3660142" y="1169229"/>
        <a:ext cx="1586091" cy="928544"/>
      </dsp:txXfrm>
    </dsp:sp>
    <dsp:sp modelId="{3AA61747-6827-4FAF-B75C-70C861EEE30F}">
      <dsp:nvSpPr>
        <dsp:cNvPr id="0" name=""/>
        <dsp:cNvSpPr/>
      </dsp:nvSpPr>
      <dsp:spPr>
        <a:xfrm rot="21598769">
          <a:off x="3965363" y="170112"/>
          <a:ext cx="2183676"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DD3D04-B85F-4EA3-B042-08FD32736398}">
      <dsp:nvSpPr>
        <dsp:cNvPr id="0" name=""/>
        <dsp:cNvSpPr/>
      </dsp:nvSpPr>
      <dsp:spPr>
        <a:xfrm>
          <a:off x="3631254" y="3449"/>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Frances Elizabeth Caroline Willard 1839-1898</a:t>
          </a:r>
        </a:p>
      </dsp:txBody>
      <dsp:txXfrm>
        <a:off x="3660142" y="32337"/>
        <a:ext cx="1586091" cy="928544"/>
      </dsp:txXfrm>
    </dsp:sp>
    <dsp:sp modelId="{875819E1-503A-4FB5-8E60-1A5512462053}">
      <dsp:nvSpPr>
        <dsp:cNvPr id="0" name=""/>
        <dsp:cNvSpPr/>
      </dsp:nvSpPr>
      <dsp:spPr>
        <a:xfrm rot="5400000">
          <a:off x="5533531" y="785229"/>
          <a:ext cx="1231015"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0F9A16-F1E5-4095-976E-6F65B954E658}">
      <dsp:nvSpPr>
        <dsp:cNvPr id="0" name=""/>
        <dsp:cNvSpPr/>
      </dsp:nvSpPr>
      <dsp:spPr>
        <a:xfrm>
          <a:off x="5817598" y="0"/>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Josephine Shaw Lowell         1843-1905</a:t>
          </a:r>
        </a:p>
      </dsp:txBody>
      <dsp:txXfrm>
        <a:off x="5846486" y="28888"/>
        <a:ext cx="1586091" cy="928544"/>
      </dsp:txXfrm>
    </dsp:sp>
    <dsp:sp modelId="{C6C6127A-7D9E-43AB-A1AC-F239F39D1EDC}">
      <dsp:nvSpPr>
        <dsp:cNvPr id="0" name=""/>
        <dsp:cNvSpPr/>
      </dsp:nvSpPr>
      <dsp:spPr>
        <a:xfrm rot="5400000">
          <a:off x="5535256" y="2019854"/>
          <a:ext cx="1227565"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0EAC6F-4076-4AFA-9930-D3A78B9FD142}">
      <dsp:nvSpPr>
        <dsp:cNvPr id="0" name=""/>
        <dsp:cNvSpPr/>
      </dsp:nvSpPr>
      <dsp:spPr>
        <a:xfrm>
          <a:off x="5817598" y="1236350"/>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Jane Addams 1860-1935</a:t>
          </a:r>
        </a:p>
      </dsp:txBody>
      <dsp:txXfrm>
        <a:off x="5846486" y="1265238"/>
        <a:ext cx="1586091" cy="928544"/>
      </dsp:txXfrm>
    </dsp:sp>
    <dsp:sp modelId="{A8E07309-B434-4C7A-84F5-FD06D8673115}">
      <dsp:nvSpPr>
        <dsp:cNvPr id="0" name=""/>
        <dsp:cNvSpPr/>
      </dsp:nvSpPr>
      <dsp:spPr>
        <a:xfrm rot="5400000">
          <a:off x="5535256" y="3252755"/>
          <a:ext cx="1227565"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982E9F-348E-433E-8911-DCB16D2155EF}">
      <dsp:nvSpPr>
        <dsp:cNvPr id="0" name=""/>
        <dsp:cNvSpPr/>
      </dsp:nvSpPr>
      <dsp:spPr>
        <a:xfrm>
          <a:off x="5817598" y="2469251"/>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Ida B. Wells-Barnett</a:t>
          </a:r>
        </a:p>
        <a:p>
          <a:pPr marL="0" lvl="0" indent="0" algn="ctr" defTabSz="666750">
            <a:lnSpc>
              <a:spcPct val="90000"/>
            </a:lnSpc>
            <a:spcBef>
              <a:spcPct val="0"/>
            </a:spcBef>
            <a:spcAft>
              <a:spcPct val="35000"/>
            </a:spcAft>
            <a:buNone/>
          </a:pPr>
          <a:r>
            <a:rPr lang="en-US" sz="1500" kern="1200" dirty="0"/>
            <a:t>1862-1932</a:t>
          </a:r>
        </a:p>
      </dsp:txBody>
      <dsp:txXfrm>
        <a:off x="5846486" y="2498139"/>
        <a:ext cx="1586091" cy="928544"/>
      </dsp:txXfrm>
    </dsp:sp>
    <dsp:sp modelId="{18B1CD8A-0F77-4E8F-A3DA-A8A730D5D55A}">
      <dsp:nvSpPr>
        <dsp:cNvPr id="0" name=""/>
        <dsp:cNvSpPr/>
      </dsp:nvSpPr>
      <dsp:spPr>
        <a:xfrm>
          <a:off x="6151707" y="3869206"/>
          <a:ext cx="2181008"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4F5E1A-FB36-4430-834E-7F16D3D157F2}">
      <dsp:nvSpPr>
        <dsp:cNvPr id="0" name=""/>
        <dsp:cNvSpPr/>
      </dsp:nvSpPr>
      <dsp:spPr>
        <a:xfrm>
          <a:off x="5817598" y="3702151"/>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Elsie Inglis   1864-1917</a:t>
          </a:r>
        </a:p>
      </dsp:txBody>
      <dsp:txXfrm>
        <a:off x="5846486" y="3731039"/>
        <a:ext cx="1586091" cy="928544"/>
      </dsp:txXfrm>
    </dsp:sp>
    <dsp:sp modelId="{B7B6CA9A-CBFC-41C5-843A-A6713EA2A07D}">
      <dsp:nvSpPr>
        <dsp:cNvPr id="0" name=""/>
        <dsp:cNvSpPr/>
      </dsp:nvSpPr>
      <dsp:spPr>
        <a:xfrm rot="16200000">
          <a:off x="7721600" y="3252755"/>
          <a:ext cx="1227565"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35045F-7895-4A6E-B0E8-8B9C28EADA8F}">
      <dsp:nvSpPr>
        <dsp:cNvPr id="0" name=""/>
        <dsp:cNvSpPr/>
      </dsp:nvSpPr>
      <dsp:spPr>
        <a:xfrm>
          <a:off x="8003942" y="3702151"/>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Madam C.J. Walker        1867-1919</a:t>
          </a:r>
        </a:p>
      </dsp:txBody>
      <dsp:txXfrm>
        <a:off x="8032830" y="3731039"/>
        <a:ext cx="1586091" cy="928544"/>
      </dsp:txXfrm>
    </dsp:sp>
    <dsp:sp modelId="{015A425A-AA07-4F83-B180-1F664281740A}">
      <dsp:nvSpPr>
        <dsp:cNvPr id="0" name=""/>
        <dsp:cNvSpPr/>
      </dsp:nvSpPr>
      <dsp:spPr>
        <a:xfrm rot="16200000">
          <a:off x="7673596" y="1971850"/>
          <a:ext cx="1323574"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C9CCE6-B683-4912-BB2E-8C14357FC2C5}">
      <dsp:nvSpPr>
        <dsp:cNvPr id="0" name=""/>
        <dsp:cNvSpPr/>
      </dsp:nvSpPr>
      <dsp:spPr>
        <a:xfrm>
          <a:off x="8003942" y="2469251"/>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Marie Curie 1867-1934</a:t>
          </a:r>
        </a:p>
      </dsp:txBody>
      <dsp:txXfrm>
        <a:off x="8032830" y="2498139"/>
        <a:ext cx="1586091" cy="928544"/>
      </dsp:txXfrm>
    </dsp:sp>
    <dsp:sp modelId="{98C6913E-B516-4997-83C8-73F05CD4B073}">
      <dsp:nvSpPr>
        <dsp:cNvPr id="0" name=""/>
        <dsp:cNvSpPr/>
      </dsp:nvSpPr>
      <dsp:spPr>
        <a:xfrm rot="16200000">
          <a:off x="7792088" y="761433"/>
          <a:ext cx="1086590" cy="147948"/>
        </a:xfrm>
        <a:prstGeom prst="rect">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97EB3B-019A-4B30-9D63-3BC7FA459D63}">
      <dsp:nvSpPr>
        <dsp:cNvPr id="0" name=""/>
        <dsp:cNvSpPr/>
      </dsp:nvSpPr>
      <dsp:spPr>
        <a:xfrm>
          <a:off x="8003942" y="1140341"/>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Dorothy Day 1897-1980</a:t>
          </a:r>
        </a:p>
      </dsp:txBody>
      <dsp:txXfrm>
        <a:off x="8032830" y="1169229"/>
        <a:ext cx="1586091" cy="928544"/>
      </dsp:txXfrm>
    </dsp:sp>
    <dsp:sp modelId="{96752DE1-4855-4CEC-AEA3-214AD9DC8D36}">
      <dsp:nvSpPr>
        <dsp:cNvPr id="0" name=""/>
        <dsp:cNvSpPr/>
      </dsp:nvSpPr>
      <dsp:spPr>
        <a:xfrm>
          <a:off x="8003942" y="48416"/>
          <a:ext cx="1643867" cy="986320"/>
        </a:xfrm>
        <a:prstGeom prst="roundRect">
          <a:avLst>
            <a:gd name="adj" fmla="val 10000"/>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Dolores Huerta 1930-present</a:t>
          </a:r>
        </a:p>
      </dsp:txBody>
      <dsp:txXfrm>
        <a:off x="8032830" y="77304"/>
        <a:ext cx="1586091" cy="928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EEFA8-0801-443A-A80A-705727D9B121}">
      <dsp:nvSpPr>
        <dsp:cNvPr id="0" name=""/>
        <dsp:cNvSpPr/>
      </dsp:nvSpPr>
      <dsp:spPr>
        <a:xfrm>
          <a:off x="3779" y="2866"/>
          <a:ext cx="10508041" cy="1242046"/>
        </a:xfrm>
        <a:prstGeom prst="roundRect">
          <a:avLst>
            <a:gd name="adj" fmla="val 10000"/>
          </a:avLst>
        </a:prstGeom>
        <a:solidFill>
          <a:srgbClr val="4357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i="0" kern="1200" dirty="0"/>
            <a:t>Indiana University Lilly Family School of Philanthropy</a:t>
          </a:r>
          <a:endParaRPr lang="en-US" sz="3400" kern="1200" dirty="0"/>
        </a:p>
      </dsp:txBody>
      <dsp:txXfrm>
        <a:off x="40157" y="39244"/>
        <a:ext cx="10435285" cy="1169290"/>
      </dsp:txXfrm>
    </dsp:sp>
    <dsp:sp modelId="{AE629559-0F72-4656-9287-4E402AB16794}">
      <dsp:nvSpPr>
        <dsp:cNvPr id="0" name=""/>
        <dsp:cNvSpPr/>
      </dsp:nvSpPr>
      <dsp:spPr>
        <a:xfrm>
          <a:off x="3779" y="1423761"/>
          <a:ext cx="1658466" cy="1242046"/>
        </a:xfrm>
        <a:prstGeom prst="roundRect">
          <a:avLst>
            <a:gd name="adj" fmla="val 10000"/>
          </a:avLst>
        </a:prstGeom>
        <a:solidFill>
          <a:srgbClr val="3388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Academic programs</a:t>
          </a:r>
          <a:endParaRPr lang="en-US" sz="1800" kern="1200" dirty="0"/>
        </a:p>
      </dsp:txBody>
      <dsp:txXfrm>
        <a:off x="40157" y="1460139"/>
        <a:ext cx="1585710" cy="1169290"/>
      </dsp:txXfrm>
    </dsp:sp>
    <dsp:sp modelId="{2F4D105A-C372-468F-9FF3-B3A5D4D03787}">
      <dsp:nvSpPr>
        <dsp:cNvPr id="0" name=""/>
        <dsp:cNvSpPr/>
      </dsp:nvSpPr>
      <dsp:spPr>
        <a:xfrm>
          <a:off x="1801556" y="1423761"/>
          <a:ext cx="1658466" cy="1242046"/>
        </a:xfrm>
        <a:prstGeom prst="roundRect">
          <a:avLst>
            <a:gd name="adj" fmla="val 10000"/>
          </a:avLst>
        </a:prstGeom>
        <a:solidFill>
          <a:srgbClr val="2999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The Fund Raising School (TFRS)</a:t>
          </a:r>
          <a:endParaRPr lang="en-US" sz="1800" kern="1200" dirty="0"/>
        </a:p>
      </dsp:txBody>
      <dsp:txXfrm>
        <a:off x="1837934" y="1460139"/>
        <a:ext cx="1585710" cy="1169290"/>
      </dsp:txXfrm>
    </dsp:sp>
    <dsp:sp modelId="{2FC7EC8B-3B16-4443-B0C6-8B60D5EBF326}">
      <dsp:nvSpPr>
        <dsp:cNvPr id="0" name=""/>
        <dsp:cNvSpPr/>
      </dsp:nvSpPr>
      <dsp:spPr>
        <a:xfrm>
          <a:off x="3599333" y="1423761"/>
          <a:ext cx="1658466" cy="1242046"/>
        </a:xfrm>
        <a:prstGeom prst="roundRect">
          <a:avLst>
            <a:gd name="adj" fmla="val 10000"/>
          </a:avLst>
        </a:prstGeom>
        <a:solidFill>
          <a:srgbClr val="1BAB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Research</a:t>
          </a:r>
          <a:endParaRPr lang="en-US" sz="1800" kern="1200" dirty="0"/>
        </a:p>
      </dsp:txBody>
      <dsp:txXfrm>
        <a:off x="3635711" y="1460139"/>
        <a:ext cx="1585710" cy="1169290"/>
      </dsp:txXfrm>
    </dsp:sp>
    <dsp:sp modelId="{A41F86B7-6AA2-4019-8D68-95D4A18CF15F}">
      <dsp:nvSpPr>
        <dsp:cNvPr id="0" name=""/>
        <dsp:cNvSpPr/>
      </dsp:nvSpPr>
      <dsp:spPr>
        <a:xfrm>
          <a:off x="5397111" y="1423761"/>
          <a:ext cx="5114709" cy="1242046"/>
        </a:xfrm>
        <a:prstGeom prst="roundRect">
          <a:avLst>
            <a:gd name="adj" fmla="val 10000"/>
          </a:avLst>
        </a:prstGeom>
        <a:solidFill>
          <a:srgbClr val="0FB7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Institutes</a:t>
          </a:r>
          <a:endParaRPr lang="en-US" sz="1800" kern="1200" dirty="0"/>
        </a:p>
      </dsp:txBody>
      <dsp:txXfrm>
        <a:off x="5433489" y="1460139"/>
        <a:ext cx="5041953" cy="1169290"/>
      </dsp:txXfrm>
    </dsp:sp>
    <dsp:sp modelId="{60C10240-F288-40A2-8A03-CF51B0048828}">
      <dsp:nvSpPr>
        <dsp:cNvPr id="0" name=""/>
        <dsp:cNvSpPr/>
      </dsp:nvSpPr>
      <dsp:spPr>
        <a:xfrm>
          <a:off x="5397111" y="2844655"/>
          <a:ext cx="1658466" cy="1242046"/>
        </a:xfrm>
        <a:prstGeom prst="roundRect">
          <a:avLst>
            <a:gd name="adj" fmla="val 10000"/>
          </a:avLst>
        </a:prstGeom>
        <a:solidFill>
          <a:srgbClr val="59264D"/>
        </a:solidFill>
        <a:ln w="12700" cap="flat" cmpd="sng" algn="ctr">
          <a:solidFill>
            <a:schemeClr val="lt1">
              <a:hueOff val="0"/>
              <a:satOff val="0"/>
              <a:lumOff val="0"/>
              <a:alphaOff val="0"/>
            </a:schemeClr>
          </a:solidFill>
          <a:prstDash val="solid"/>
          <a:miter lim="800000"/>
        </a:ln>
        <a:effectLst>
          <a:glow rad="101600">
            <a:srgbClr val="885171">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i="0" kern="1200" dirty="0"/>
            <a:t>Women’s Philanthropy Institute</a:t>
          </a:r>
          <a:endParaRPr lang="en-US" sz="1700" b="1" kern="1200" dirty="0"/>
        </a:p>
      </dsp:txBody>
      <dsp:txXfrm>
        <a:off x="5433489" y="2881033"/>
        <a:ext cx="1585710" cy="1169290"/>
      </dsp:txXfrm>
    </dsp:sp>
    <dsp:sp modelId="{C2CCB60C-F6F9-40DF-BB25-33CC840103F9}">
      <dsp:nvSpPr>
        <dsp:cNvPr id="0" name=""/>
        <dsp:cNvSpPr/>
      </dsp:nvSpPr>
      <dsp:spPr>
        <a:xfrm>
          <a:off x="7125232" y="2844655"/>
          <a:ext cx="1658466" cy="1242046"/>
        </a:xfrm>
        <a:prstGeom prst="roundRect">
          <a:avLst>
            <a:gd name="adj" fmla="val 10000"/>
          </a:avLst>
        </a:prstGeom>
        <a:solidFill>
          <a:srgbClr val="7D4C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t>Mays Family Institute on Diverse Philanthropy</a:t>
          </a:r>
          <a:endParaRPr lang="en-US" sz="1700" kern="1200" dirty="0"/>
        </a:p>
      </dsp:txBody>
      <dsp:txXfrm>
        <a:off x="7161610" y="2881033"/>
        <a:ext cx="1585710" cy="1169290"/>
      </dsp:txXfrm>
    </dsp:sp>
    <dsp:sp modelId="{71B784CA-12B1-4459-9777-D0E906615B6B}">
      <dsp:nvSpPr>
        <dsp:cNvPr id="0" name=""/>
        <dsp:cNvSpPr/>
      </dsp:nvSpPr>
      <dsp:spPr>
        <a:xfrm>
          <a:off x="8853354" y="2844655"/>
          <a:ext cx="1658466" cy="1242046"/>
        </a:xfrm>
        <a:prstGeom prst="roundRect">
          <a:avLst>
            <a:gd name="adj" fmla="val 10000"/>
          </a:avLst>
        </a:prstGeom>
        <a:solidFill>
          <a:srgbClr val="A074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t>Lake Institute on Faith and Giving</a:t>
          </a:r>
          <a:endParaRPr lang="en-US" sz="1700" kern="1200" dirty="0"/>
        </a:p>
      </dsp:txBody>
      <dsp:txXfrm>
        <a:off x="8889732" y="2881033"/>
        <a:ext cx="1585710" cy="1169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925BF-CD6D-460F-BDFB-07A6C2C3954C}">
      <dsp:nvSpPr>
        <dsp:cNvPr id="0" name=""/>
        <dsp:cNvSpPr/>
      </dsp:nvSpPr>
      <dsp:spPr>
        <a:xfrm>
          <a:off x="117778" y="807017"/>
          <a:ext cx="3482717" cy="23995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47F76-BA9E-4BFB-86B0-86425616A050}">
      <dsp:nvSpPr>
        <dsp:cNvPr id="0" name=""/>
        <dsp:cNvSpPr/>
      </dsp:nvSpPr>
      <dsp:spPr>
        <a:xfrm>
          <a:off x="3684" y="3211629"/>
          <a:ext cx="3710904" cy="128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Arial Nova" panose="020B0504020202020204" pitchFamily="34" charset="0"/>
            </a:rPr>
            <a:t>Women’s wealth is rising.</a:t>
          </a:r>
        </a:p>
        <a:p>
          <a:pPr marL="0" lvl="0" indent="0" algn="ctr" defTabSz="711200">
            <a:lnSpc>
              <a:spcPct val="90000"/>
            </a:lnSpc>
            <a:spcBef>
              <a:spcPct val="0"/>
            </a:spcBef>
            <a:spcAft>
              <a:spcPct val="35000"/>
            </a:spcAft>
            <a:buNone/>
          </a:pPr>
          <a:r>
            <a:rPr lang="en-US" sz="1600" b="0" kern="1200" dirty="0">
              <a:latin typeface="Arial Nova" panose="020B0504020202020204" pitchFamily="34" charset="0"/>
            </a:rPr>
            <a:t>Women’s share of wealth has risen considerably over the past 40 years, and today women hold around 40% of global wealth.</a:t>
          </a:r>
        </a:p>
      </dsp:txBody>
      <dsp:txXfrm>
        <a:off x="3684" y="3211629"/>
        <a:ext cx="3710904" cy="1282048"/>
      </dsp:txXfrm>
    </dsp:sp>
    <dsp:sp modelId="{56ED9C83-B5C1-4B17-924D-390023AAF86C}">
      <dsp:nvSpPr>
        <dsp:cNvPr id="0" name=""/>
        <dsp:cNvSpPr/>
      </dsp:nvSpPr>
      <dsp:spPr>
        <a:xfrm>
          <a:off x="4063007" y="804507"/>
          <a:ext cx="3482717" cy="2399592"/>
        </a:xfrm>
        <a:prstGeom prst="roundRect">
          <a:avLst/>
        </a:prstGeom>
        <a:blipFill>
          <a:blip xmlns:r="http://schemas.openxmlformats.org/officeDocument/2006/relationships" r:embed="rId2"/>
          <a:srcRect/>
          <a:stretch>
            <a:fillRect t="-8000" b="-8000"/>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3695E-8959-4EBF-B85E-90932EB7E407}">
      <dsp:nvSpPr>
        <dsp:cNvPr id="0" name=""/>
        <dsp:cNvSpPr/>
      </dsp:nvSpPr>
      <dsp:spPr>
        <a:xfrm>
          <a:off x="4063007" y="3204099"/>
          <a:ext cx="3482717" cy="1292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Arial Nova" panose="020B0504020202020204" pitchFamily="34" charset="0"/>
            </a:rPr>
            <a:t>Women give more.</a:t>
          </a:r>
        </a:p>
        <a:p>
          <a:pPr marL="0" lvl="0" indent="0" algn="ctr" defTabSz="711200">
            <a:lnSpc>
              <a:spcPct val="90000"/>
            </a:lnSpc>
            <a:spcBef>
              <a:spcPct val="0"/>
            </a:spcBef>
            <a:spcAft>
              <a:spcPct val="35000"/>
            </a:spcAft>
            <a:buNone/>
          </a:pPr>
          <a:r>
            <a:rPr lang="en-US" sz="1600" b="0" kern="1200" dirty="0">
              <a:latin typeface="Arial Nova" panose="020B0504020202020204" pitchFamily="34" charset="0"/>
            </a:rPr>
            <a:t>Across income levels and generations, women are more likely to give, and give more, than their   male counterparts.</a:t>
          </a:r>
        </a:p>
      </dsp:txBody>
      <dsp:txXfrm>
        <a:off x="4063007" y="3204099"/>
        <a:ext cx="3482717" cy="1292088"/>
      </dsp:txXfrm>
    </dsp:sp>
    <dsp:sp modelId="{BB98D7A0-8B5A-4640-84AB-EA5C62B172BE}">
      <dsp:nvSpPr>
        <dsp:cNvPr id="0" name=""/>
        <dsp:cNvSpPr/>
      </dsp:nvSpPr>
      <dsp:spPr>
        <a:xfrm>
          <a:off x="7894142" y="804507"/>
          <a:ext cx="3482717" cy="23995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4454F1-AC8C-49D1-84A7-33CB04323D3B}">
      <dsp:nvSpPr>
        <dsp:cNvPr id="0" name=""/>
        <dsp:cNvSpPr/>
      </dsp:nvSpPr>
      <dsp:spPr>
        <a:xfrm>
          <a:off x="7894142" y="3204099"/>
          <a:ext cx="3482717" cy="1292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Arial Nova" panose="020B0504020202020204" pitchFamily="34" charset="0"/>
            </a:rPr>
            <a:t>Women give differently.</a:t>
          </a:r>
        </a:p>
        <a:p>
          <a:pPr marL="0" lvl="0" indent="0" algn="ctr" defTabSz="711200">
            <a:lnSpc>
              <a:spcPct val="90000"/>
            </a:lnSpc>
            <a:spcBef>
              <a:spcPct val="0"/>
            </a:spcBef>
            <a:spcAft>
              <a:spcPct val="35000"/>
            </a:spcAft>
            <a:buNone/>
          </a:pPr>
          <a:r>
            <a:rPr lang="en-US" sz="1600" b="0" kern="1200" dirty="0">
              <a:latin typeface="Arial Nova" panose="020B0504020202020204" pitchFamily="34" charset="0"/>
            </a:rPr>
            <a:t>From motivations to causes to behavior, women and men demonstrate different giving patterns.</a:t>
          </a:r>
        </a:p>
      </dsp:txBody>
      <dsp:txXfrm>
        <a:off x="7894142" y="3204099"/>
        <a:ext cx="3482717" cy="12920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925BF-CD6D-460F-BDFB-07A6C2C3954C}">
      <dsp:nvSpPr>
        <dsp:cNvPr id="0" name=""/>
        <dsp:cNvSpPr/>
      </dsp:nvSpPr>
      <dsp:spPr>
        <a:xfrm>
          <a:off x="2240" y="768798"/>
          <a:ext cx="3554926" cy="244934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47F76-BA9E-4BFB-86B0-86425616A050}">
      <dsp:nvSpPr>
        <dsp:cNvPr id="0" name=""/>
        <dsp:cNvSpPr/>
      </dsp:nvSpPr>
      <dsp:spPr>
        <a:xfrm>
          <a:off x="2240" y="3223266"/>
          <a:ext cx="3554926" cy="1308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latin typeface="Arial Nova" panose="020B0504020202020204" pitchFamily="34" charset="0"/>
            </a:rPr>
            <a:t>Across generations and racial groups, </a:t>
          </a:r>
          <a:r>
            <a:rPr lang="en-US" sz="1800" b="0" kern="1200" dirty="0">
              <a:latin typeface="Arial Nova" panose="020B0504020202020204" pitchFamily="34" charset="0"/>
            </a:rPr>
            <a:t>women are more likely than men to give.</a:t>
          </a:r>
        </a:p>
      </dsp:txBody>
      <dsp:txXfrm>
        <a:off x="2240" y="3223266"/>
        <a:ext cx="3554926" cy="1308630"/>
      </dsp:txXfrm>
    </dsp:sp>
    <dsp:sp modelId="{56ED9C83-B5C1-4B17-924D-390023AAF86C}">
      <dsp:nvSpPr>
        <dsp:cNvPr id="0" name=""/>
        <dsp:cNvSpPr/>
      </dsp:nvSpPr>
      <dsp:spPr>
        <a:xfrm>
          <a:off x="3912809" y="766236"/>
          <a:ext cx="3554926" cy="2449344"/>
        </a:xfrm>
        <a:prstGeom prst="roundRect">
          <a:avLst/>
        </a:prstGeom>
        <a:blipFill>
          <a:blip xmlns:r="http://schemas.openxmlformats.org/officeDocument/2006/relationships" r:embed="rId2"/>
          <a:srcRect/>
          <a:stretch>
            <a:fillRect t="-5000" b="-5000"/>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3695E-8959-4EBF-B85E-90932EB7E407}">
      <dsp:nvSpPr>
        <dsp:cNvPr id="0" name=""/>
        <dsp:cNvSpPr/>
      </dsp:nvSpPr>
      <dsp:spPr>
        <a:xfrm>
          <a:off x="3912809" y="3215580"/>
          <a:ext cx="3554926" cy="131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latin typeface="Arial Nova" panose="020B0504020202020204" pitchFamily="34" charset="0"/>
            </a:rPr>
            <a:t>Younger women </a:t>
          </a:r>
          <a:r>
            <a:rPr lang="en-US" sz="1800" b="0" kern="1200" dirty="0">
              <a:latin typeface="Arial Nova" panose="020B0504020202020204" pitchFamily="34" charset="0"/>
            </a:rPr>
            <a:t>influence household charitable decisions more than their older counterparts.</a:t>
          </a:r>
        </a:p>
      </dsp:txBody>
      <dsp:txXfrm>
        <a:off x="3912809" y="3215580"/>
        <a:ext cx="3554926" cy="1318877"/>
      </dsp:txXfrm>
    </dsp:sp>
    <dsp:sp modelId="{BB98D7A0-8B5A-4640-84AB-EA5C62B172BE}">
      <dsp:nvSpPr>
        <dsp:cNvPr id="0" name=""/>
        <dsp:cNvSpPr/>
      </dsp:nvSpPr>
      <dsp:spPr>
        <a:xfrm>
          <a:off x="7823377" y="766236"/>
          <a:ext cx="3554926" cy="2449344"/>
        </a:xfrm>
        <a:prstGeom prst="roundRect">
          <a:avLst/>
        </a:prstGeom>
        <a:blipFill>
          <a:blip xmlns:r="http://schemas.openxmlformats.org/officeDocument/2006/relationships" r:embed="rId3"/>
          <a:srcRect/>
          <a:stretch>
            <a:fillRect l="-13000" r="-13000"/>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4454F1-AC8C-49D1-84A7-33CB04323D3B}">
      <dsp:nvSpPr>
        <dsp:cNvPr id="0" name=""/>
        <dsp:cNvSpPr/>
      </dsp:nvSpPr>
      <dsp:spPr>
        <a:xfrm>
          <a:off x="7823377" y="3215580"/>
          <a:ext cx="3554926" cy="131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latin typeface="Arial Nova" panose="020B0504020202020204" pitchFamily="34" charset="0"/>
            </a:rPr>
            <a:t>Women give nearly two-thirds </a:t>
          </a:r>
          <a:r>
            <a:rPr lang="en-US" sz="1800" b="0" kern="1200" dirty="0">
              <a:latin typeface="Arial Nova" panose="020B0504020202020204" pitchFamily="34" charset="0"/>
            </a:rPr>
            <a:t>of gifts on social and online platforms.</a:t>
          </a:r>
        </a:p>
      </dsp:txBody>
      <dsp:txXfrm>
        <a:off x="7823377" y="3215580"/>
        <a:ext cx="3554926" cy="13188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925BF-CD6D-460F-BDFB-07A6C2C3954C}">
      <dsp:nvSpPr>
        <dsp:cNvPr id="0" name=""/>
        <dsp:cNvSpPr/>
      </dsp:nvSpPr>
      <dsp:spPr>
        <a:xfrm>
          <a:off x="2254" y="393446"/>
          <a:ext cx="3577625" cy="246498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47F76-BA9E-4BFB-86B0-86425616A050}">
      <dsp:nvSpPr>
        <dsp:cNvPr id="0" name=""/>
        <dsp:cNvSpPr/>
      </dsp:nvSpPr>
      <dsp:spPr>
        <a:xfrm>
          <a:off x="2254" y="2863586"/>
          <a:ext cx="3577625" cy="1316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Arial Nova" panose="020B0504020202020204" pitchFamily="34" charset="0"/>
            </a:rPr>
            <a:t>Women give broadly</a:t>
          </a:r>
        </a:p>
      </dsp:txBody>
      <dsp:txXfrm>
        <a:off x="2254" y="2863586"/>
        <a:ext cx="3577625" cy="1316985"/>
      </dsp:txXfrm>
    </dsp:sp>
    <dsp:sp modelId="{56ED9C83-B5C1-4B17-924D-390023AAF86C}">
      <dsp:nvSpPr>
        <dsp:cNvPr id="0" name=""/>
        <dsp:cNvSpPr/>
      </dsp:nvSpPr>
      <dsp:spPr>
        <a:xfrm>
          <a:off x="3937793" y="390867"/>
          <a:ext cx="3577625" cy="246498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3695E-8959-4EBF-B85E-90932EB7E407}">
      <dsp:nvSpPr>
        <dsp:cNvPr id="0" name=""/>
        <dsp:cNvSpPr/>
      </dsp:nvSpPr>
      <dsp:spPr>
        <a:xfrm>
          <a:off x="3937793" y="2855851"/>
          <a:ext cx="3577625" cy="1327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Arial Nova" panose="020B0504020202020204" pitchFamily="34" charset="0"/>
            </a:rPr>
            <a:t>Women give collectively</a:t>
          </a:r>
        </a:p>
      </dsp:txBody>
      <dsp:txXfrm>
        <a:off x="3937793" y="2855851"/>
        <a:ext cx="3577625" cy="1327299"/>
      </dsp:txXfrm>
    </dsp:sp>
    <dsp:sp modelId="{BB98D7A0-8B5A-4640-84AB-EA5C62B172BE}">
      <dsp:nvSpPr>
        <dsp:cNvPr id="0" name=""/>
        <dsp:cNvSpPr/>
      </dsp:nvSpPr>
      <dsp:spPr>
        <a:xfrm>
          <a:off x="7873331" y="390867"/>
          <a:ext cx="3577625" cy="246498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4454F1-AC8C-49D1-84A7-33CB04323D3B}">
      <dsp:nvSpPr>
        <dsp:cNvPr id="0" name=""/>
        <dsp:cNvSpPr/>
      </dsp:nvSpPr>
      <dsp:spPr>
        <a:xfrm>
          <a:off x="7873331" y="2855851"/>
          <a:ext cx="3577625" cy="1327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Arial Nova" panose="020B0504020202020204" pitchFamily="34" charset="0"/>
            </a:rPr>
            <a:t>Women give holistically</a:t>
          </a:r>
        </a:p>
      </dsp:txBody>
      <dsp:txXfrm>
        <a:off x="7873331" y="2855851"/>
        <a:ext cx="3577625" cy="13272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925BF-CD6D-460F-BDFB-07A6C2C3954C}">
      <dsp:nvSpPr>
        <dsp:cNvPr id="0" name=""/>
        <dsp:cNvSpPr/>
      </dsp:nvSpPr>
      <dsp:spPr>
        <a:xfrm>
          <a:off x="1717108" y="3560"/>
          <a:ext cx="3309865" cy="228049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47F76-BA9E-4BFB-86B0-86425616A050}">
      <dsp:nvSpPr>
        <dsp:cNvPr id="0" name=""/>
        <dsp:cNvSpPr/>
      </dsp:nvSpPr>
      <dsp:spPr>
        <a:xfrm>
          <a:off x="1717108" y="2288828"/>
          <a:ext cx="3309865" cy="1218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Arial Nova" panose="020B0504020202020204" pitchFamily="34" charset="0"/>
            </a:rPr>
            <a:t>Two-thirds of donations </a:t>
          </a:r>
          <a:r>
            <a:rPr lang="en-US" sz="2000" b="0" kern="1200" dirty="0">
              <a:latin typeface="Arial Nova" panose="020B0504020202020204" pitchFamily="34" charset="0"/>
            </a:rPr>
            <a:t>on #GivingTuesday come from women</a:t>
          </a:r>
        </a:p>
      </dsp:txBody>
      <dsp:txXfrm>
        <a:off x="1717108" y="2288828"/>
        <a:ext cx="3309865" cy="1218418"/>
      </dsp:txXfrm>
    </dsp:sp>
    <dsp:sp modelId="{56ED9C83-B5C1-4B17-924D-390023AAF86C}">
      <dsp:nvSpPr>
        <dsp:cNvPr id="0" name=""/>
        <dsp:cNvSpPr/>
      </dsp:nvSpPr>
      <dsp:spPr>
        <a:xfrm>
          <a:off x="5358099" y="1174"/>
          <a:ext cx="3309865" cy="2280497"/>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3695E-8959-4EBF-B85E-90932EB7E407}">
      <dsp:nvSpPr>
        <dsp:cNvPr id="0" name=""/>
        <dsp:cNvSpPr/>
      </dsp:nvSpPr>
      <dsp:spPr>
        <a:xfrm>
          <a:off x="5358099" y="2281672"/>
          <a:ext cx="3309865" cy="1227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Arial Nova" panose="020B0504020202020204" pitchFamily="34" charset="0"/>
            </a:rPr>
            <a:t>Around 70% of giving circles </a:t>
          </a:r>
          <a:r>
            <a:rPr lang="en-US" sz="2000" b="0" kern="1200" dirty="0">
              <a:latin typeface="Arial Nova" panose="020B0504020202020204" pitchFamily="34" charset="0"/>
            </a:rPr>
            <a:t>are majority-women</a:t>
          </a:r>
        </a:p>
      </dsp:txBody>
      <dsp:txXfrm>
        <a:off x="5358099" y="2281672"/>
        <a:ext cx="3309865" cy="12279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9C245-F3F8-4758-A4F8-6C6398392A5D}">
      <dsp:nvSpPr>
        <dsp:cNvPr id="0" name=""/>
        <dsp:cNvSpPr/>
      </dsp:nvSpPr>
      <dsp:spPr>
        <a:xfrm>
          <a:off x="0" y="0"/>
          <a:ext cx="7743819" cy="617760"/>
        </a:xfrm>
        <a:prstGeom prst="roundRect">
          <a:avLst/>
        </a:prstGeom>
        <a:solidFill>
          <a:srgbClr val="330D2B">
            <a:alpha val="9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ts val="0"/>
            </a:spcAft>
            <a:buNone/>
          </a:pPr>
          <a:r>
            <a:rPr lang="en-US" sz="2400" b="1" kern="1200" dirty="0">
              <a:latin typeface="Arial Nova" panose="020B0504020202020204" pitchFamily="34" charset="0"/>
            </a:rPr>
            <a:t>philanthropy.indianapolis.iu.edu/WPI</a:t>
          </a:r>
        </a:p>
      </dsp:txBody>
      <dsp:txXfrm>
        <a:off x="30157" y="30157"/>
        <a:ext cx="7683505" cy="557446"/>
      </dsp:txXfrm>
    </dsp:sp>
    <dsp:sp modelId="{0A0FFB26-B099-4F6B-A1E4-6AB7B717679A}">
      <dsp:nvSpPr>
        <dsp:cNvPr id="0" name=""/>
        <dsp:cNvSpPr/>
      </dsp:nvSpPr>
      <dsp:spPr>
        <a:xfrm>
          <a:off x="0" y="716143"/>
          <a:ext cx="7743819" cy="617760"/>
        </a:xfrm>
        <a:prstGeom prst="roundRect">
          <a:avLst/>
        </a:prstGeom>
        <a:solidFill>
          <a:srgbClr val="48183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ts val="0"/>
            </a:spcAft>
            <a:buNone/>
          </a:pPr>
          <a:r>
            <a:rPr lang="en-US" sz="2400" b="1" kern="1200" dirty="0">
              <a:latin typeface="Arial Nova" panose="020B0504020202020204" pitchFamily="34" charset="0"/>
            </a:rPr>
            <a:t>/WomensPhilanthropyInstitute</a:t>
          </a:r>
        </a:p>
      </dsp:txBody>
      <dsp:txXfrm>
        <a:off x="30157" y="746300"/>
        <a:ext cx="7683505" cy="557446"/>
      </dsp:txXfrm>
    </dsp:sp>
    <dsp:sp modelId="{74921E4B-201A-4990-A4F5-D4B6D23D33E4}">
      <dsp:nvSpPr>
        <dsp:cNvPr id="0" name=""/>
        <dsp:cNvSpPr/>
      </dsp:nvSpPr>
      <dsp:spPr>
        <a:xfrm>
          <a:off x="0" y="1428944"/>
          <a:ext cx="7743819" cy="617760"/>
        </a:xfrm>
        <a:prstGeom prst="roundRect">
          <a:avLst/>
        </a:prstGeom>
        <a:solidFill>
          <a:srgbClr val="5926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ts val="0"/>
            </a:spcAft>
            <a:buNone/>
          </a:pPr>
          <a:r>
            <a:rPr lang="en-US" sz="2400" b="1" kern="1200" dirty="0">
              <a:latin typeface="Arial Nova" panose="020B0504020202020204" pitchFamily="34" charset="0"/>
            </a:rPr>
            <a:t>/WomensPhilanthropy</a:t>
          </a:r>
        </a:p>
      </dsp:txBody>
      <dsp:txXfrm>
        <a:off x="30157" y="1459101"/>
        <a:ext cx="7683505" cy="557446"/>
      </dsp:txXfrm>
    </dsp:sp>
    <dsp:sp modelId="{A35C718F-87B4-449F-9624-79E827ABFD5B}">
      <dsp:nvSpPr>
        <dsp:cNvPr id="0" name=""/>
        <dsp:cNvSpPr/>
      </dsp:nvSpPr>
      <dsp:spPr>
        <a:xfrm>
          <a:off x="0" y="2141744"/>
          <a:ext cx="7743819" cy="617760"/>
        </a:xfrm>
        <a:prstGeom prst="roundRect">
          <a:avLst/>
        </a:prstGeom>
        <a:solidFill>
          <a:srgbClr val="7D4C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ts val="0"/>
            </a:spcAft>
            <a:buNone/>
          </a:pPr>
          <a:r>
            <a:rPr lang="en-US" sz="2400" b="1" kern="1200" dirty="0">
              <a:latin typeface="Arial Nova" panose="020B0504020202020204" pitchFamily="34" charset="0"/>
            </a:rPr>
            <a:t>@WPIinsights</a:t>
          </a:r>
        </a:p>
      </dsp:txBody>
      <dsp:txXfrm>
        <a:off x="30157" y="2171901"/>
        <a:ext cx="7683505" cy="557446"/>
      </dsp:txXfrm>
    </dsp:sp>
    <dsp:sp modelId="{909AE5C3-3DFE-4868-A377-C63917700E0F}">
      <dsp:nvSpPr>
        <dsp:cNvPr id="0" name=""/>
        <dsp:cNvSpPr/>
      </dsp:nvSpPr>
      <dsp:spPr>
        <a:xfrm>
          <a:off x="0" y="2854543"/>
          <a:ext cx="7743819" cy="617760"/>
        </a:xfrm>
        <a:prstGeom prst="roundRect">
          <a:avLst/>
        </a:prstGeom>
        <a:solidFill>
          <a:srgbClr val="A0749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ts val="0"/>
            </a:spcAft>
            <a:buNone/>
          </a:pPr>
          <a:r>
            <a:rPr lang="en-US" sz="2400" b="1" kern="1200" dirty="0">
              <a:latin typeface="Arial Nova" panose="020B0504020202020204" pitchFamily="34" charset="0"/>
            </a:rPr>
            <a:t>/WomensPhilanthropy</a:t>
          </a:r>
        </a:p>
      </dsp:txBody>
      <dsp:txXfrm>
        <a:off x="30157" y="2884700"/>
        <a:ext cx="7683505" cy="55744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FDE9A9-145D-AE2B-1782-CF25168A5253}"/>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CNP Advisory Board Meeting</a:t>
            </a:r>
          </a:p>
        </p:txBody>
      </p:sp>
      <p:sp>
        <p:nvSpPr>
          <p:cNvPr id="3" name="Date Placeholder 2">
            <a:extLst>
              <a:ext uri="{FF2B5EF4-FFF2-40B4-BE49-F238E27FC236}">
                <a16:creationId xmlns:a16="http://schemas.microsoft.com/office/drawing/2014/main" id="{C4B5452E-DA38-F714-1C00-532ED892A64C}"/>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5/23/2024</a:t>
            </a:r>
          </a:p>
        </p:txBody>
      </p:sp>
      <p:sp>
        <p:nvSpPr>
          <p:cNvPr id="4" name="Footer Placeholder 3">
            <a:extLst>
              <a:ext uri="{FF2B5EF4-FFF2-40B4-BE49-F238E27FC236}">
                <a16:creationId xmlns:a16="http://schemas.microsoft.com/office/drawing/2014/main" id="{32FC573C-0C58-CDE0-3684-F0A24D40CB0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cnp@tamu.edu</a:t>
            </a:r>
          </a:p>
        </p:txBody>
      </p:sp>
      <p:sp>
        <p:nvSpPr>
          <p:cNvPr id="5" name="Slide Number Placeholder 4">
            <a:extLst>
              <a:ext uri="{FF2B5EF4-FFF2-40B4-BE49-F238E27FC236}">
                <a16:creationId xmlns:a16="http://schemas.microsoft.com/office/drawing/2014/main" id="{894E3F22-29C2-10E0-6EE2-F269755D1DF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C33666F-10DB-4158-ABBC-BB475FAB7855}" type="slidenum">
              <a:rPr lang="en-US" smtClean="0"/>
              <a:t>‹#›</a:t>
            </a:fld>
            <a:endParaRPr lang="en-US" dirty="0"/>
          </a:p>
        </p:txBody>
      </p:sp>
    </p:spTree>
    <p:extLst>
      <p:ext uri="{BB962C8B-B14F-4D97-AF65-F5344CB8AC3E}">
        <p14:creationId xmlns:p14="http://schemas.microsoft.com/office/powerpoint/2010/main" val="120240829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Open Sans" panose="020B0606030504020204" pitchFamily="34" charset="0"/>
              </a:defRPr>
            </a:lvl1pPr>
          </a:lstStyle>
          <a:p>
            <a:r>
              <a:rPr lang="en-US" dirty="0"/>
              <a:t>CNP Advisory Board Meeting</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Open Sans" panose="020B0606030504020204" pitchFamily="34" charset="0"/>
              </a:defRPr>
            </a:lvl1pPr>
          </a:lstStyle>
          <a:p>
            <a:r>
              <a:rPr lang="en-US" dirty="0"/>
              <a:t>5/23/2024</a:t>
            </a: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Open Sans" panose="020B0606030504020204" pitchFamily="34" charset="0"/>
              </a:defRPr>
            </a:lvl1pPr>
          </a:lstStyle>
          <a:p>
            <a:r>
              <a:rPr lang="en-US" dirty="0"/>
              <a:t>cnp@tamu.edu</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Open Sans" panose="020B0606030504020204" pitchFamily="34" charset="0"/>
              </a:defRPr>
            </a:lvl1pPr>
          </a:lstStyle>
          <a:p>
            <a:fld id="{439B2C30-3629-4BFC-BB0C-B47EA37C9393}" type="slidenum">
              <a:rPr lang="en-US" smtClean="0"/>
              <a:pPr/>
              <a:t>‹#›</a:t>
            </a:fld>
            <a:endParaRPr lang="en-US" dirty="0"/>
          </a:p>
        </p:txBody>
      </p:sp>
    </p:spTree>
    <p:extLst>
      <p:ext uri="{BB962C8B-B14F-4D97-AF65-F5344CB8AC3E}">
        <p14:creationId xmlns:p14="http://schemas.microsoft.com/office/powerpoint/2010/main" val="3964988554"/>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9B2C30-3629-4BFC-BB0C-B47EA37C9393}" type="slidenum">
              <a:rPr lang="en-US" smtClean="0"/>
              <a:pPr/>
              <a:t>1</a:t>
            </a:fld>
            <a:endParaRPr lang="en-US" dirty="0"/>
          </a:p>
        </p:txBody>
      </p:sp>
      <p:sp>
        <p:nvSpPr>
          <p:cNvPr id="5" name="Footer Placeholder 4">
            <a:extLst>
              <a:ext uri="{FF2B5EF4-FFF2-40B4-BE49-F238E27FC236}">
                <a16:creationId xmlns:a16="http://schemas.microsoft.com/office/drawing/2014/main" id="{8E9FB4A9-DB8C-7159-87FC-5CF20FD8270A}"/>
              </a:ext>
            </a:extLst>
          </p:cNvPr>
          <p:cNvSpPr>
            <a:spLocks noGrp="1"/>
          </p:cNvSpPr>
          <p:nvPr>
            <p:ph type="ftr" sz="quarter" idx="4"/>
          </p:nvPr>
        </p:nvSpPr>
        <p:spPr/>
        <p:txBody>
          <a:bodyPr/>
          <a:lstStyle/>
          <a:p>
            <a:r>
              <a:rPr lang="en-US" dirty="0"/>
              <a:t>cnp@tamu.edu</a:t>
            </a:r>
          </a:p>
        </p:txBody>
      </p:sp>
      <p:sp>
        <p:nvSpPr>
          <p:cNvPr id="6" name="Header Placeholder 5">
            <a:extLst>
              <a:ext uri="{FF2B5EF4-FFF2-40B4-BE49-F238E27FC236}">
                <a16:creationId xmlns:a16="http://schemas.microsoft.com/office/drawing/2014/main" id="{2D925DBE-614D-E320-6DE0-8A20F667384D}"/>
              </a:ext>
            </a:extLst>
          </p:cNvPr>
          <p:cNvSpPr>
            <a:spLocks noGrp="1"/>
          </p:cNvSpPr>
          <p:nvPr>
            <p:ph type="hdr" sz="quarter"/>
          </p:nvPr>
        </p:nvSpPr>
        <p:spPr/>
        <p:txBody>
          <a:bodyPr/>
          <a:lstStyle/>
          <a:p>
            <a:r>
              <a:rPr lang="en-US" dirty="0"/>
              <a:t>CNP Advisory Board Meeting</a:t>
            </a:r>
          </a:p>
        </p:txBody>
      </p:sp>
      <p:sp>
        <p:nvSpPr>
          <p:cNvPr id="7" name="Date Placeholder 6">
            <a:extLst>
              <a:ext uri="{FF2B5EF4-FFF2-40B4-BE49-F238E27FC236}">
                <a16:creationId xmlns:a16="http://schemas.microsoft.com/office/drawing/2014/main" id="{0917BBE4-3696-5FFD-6494-210EAF3F0EAD}"/>
              </a:ext>
            </a:extLst>
          </p:cNvPr>
          <p:cNvSpPr>
            <a:spLocks noGrp="1"/>
          </p:cNvSpPr>
          <p:nvPr>
            <p:ph type="dt" idx="1"/>
          </p:nvPr>
        </p:nvSpPr>
        <p:spPr/>
        <p:txBody>
          <a:bodyPr/>
          <a:lstStyle/>
          <a:p>
            <a:r>
              <a:rPr lang="en-US" dirty="0"/>
              <a:t>5/23/2024</a:t>
            </a:r>
          </a:p>
        </p:txBody>
      </p:sp>
    </p:spTree>
    <p:extLst>
      <p:ext uri="{BB962C8B-B14F-4D97-AF65-F5344CB8AC3E}">
        <p14:creationId xmlns:p14="http://schemas.microsoft.com/office/powerpoint/2010/main" val="351148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370FE7-65C0-4AAC-8838-60CBA466FED1}" type="slidenum">
              <a:rPr lang="en-US" smtClean="0"/>
              <a:t>2</a:t>
            </a:fld>
            <a:endParaRPr lang="en-US" dirty="0"/>
          </a:p>
        </p:txBody>
      </p:sp>
      <p:sp>
        <p:nvSpPr>
          <p:cNvPr id="5" name="Footer Placeholder 4">
            <a:extLst>
              <a:ext uri="{FF2B5EF4-FFF2-40B4-BE49-F238E27FC236}">
                <a16:creationId xmlns:a16="http://schemas.microsoft.com/office/drawing/2014/main" id="{1FCA891F-F072-2AE0-8131-D35B003FE7BD}"/>
              </a:ext>
            </a:extLst>
          </p:cNvPr>
          <p:cNvSpPr>
            <a:spLocks noGrp="1"/>
          </p:cNvSpPr>
          <p:nvPr>
            <p:ph type="ftr" sz="quarter" idx="4"/>
          </p:nvPr>
        </p:nvSpPr>
        <p:spPr/>
        <p:txBody>
          <a:bodyPr/>
          <a:lstStyle/>
          <a:p>
            <a:r>
              <a:rPr lang="en-US" dirty="0"/>
              <a:t>cnp@tamu.edu</a:t>
            </a:r>
          </a:p>
        </p:txBody>
      </p:sp>
      <p:sp>
        <p:nvSpPr>
          <p:cNvPr id="6" name="Header Placeholder 5">
            <a:extLst>
              <a:ext uri="{FF2B5EF4-FFF2-40B4-BE49-F238E27FC236}">
                <a16:creationId xmlns:a16="http://schemas.microsoft.com/office/drawing/2014/main" id="{DD0B15CF-8582-3BA0-7233-9016CD6933F7}"/>
              </a:ext>
            </a:extLst>
          </p:cNvPr>
          <p:cNvSpPr>
            <a:spLocks noGrp="1"/>
          </p:cNvSpPr>
          <p:nvPr>
            <p:ph type="hdr" sz="quarter"/>
          </p:nvPr>
        </p:nvSpPr>
        <p:spPr/>
        <p:txBody>
          <a:bodyPr/>
          <a:lstStyle/>
          <a:p>
            <a:r>
              <a:rPr lang="en-US" dirty="0"/>
              <a:t>CNP Advisory Board Meeting</a:t>
            </a:r>
          </a:p>
        </p:txBody>
      </p:sp>
      <p:sp>
        <p:nvSpPr>
          <p:cNvPr id="7" name="Date Placeholder 6">
            <a:extLst>
              <a:ext uri="{FF2B5EF4-FFF2-40B4-BE49-F238E27FC236}">
                <a16:creationId xmlns:a16="http://schemas.microsoft.com/office/drawing/2014/main" id="{BD519974-880D-7C7E-37A7-D1454FF4393F}"/>
              </a:ext>
            </a:extLst>
          </p:cNvPr>
          <p:cNvSpPr>
            <a:spLocks noGrp="1"/>
          </p:cNvSpPr>
          <p:nvPr>
            <p:ph type="dt" idx="1"/>
          </p:nvPr>
        </p:nvSpPr>
        <p:spPr/>
        <p:txBody>
          <a:bodyPr/>
          <a:lstStyle/>
          <a:p>
            <a:r>
              <a:rPr lang="en-US" dirty="0"/>
              <a:t>5/23/2024</a:t>
            </a:r>
          </a:p>
        </p:txBody>
      </p:sp>
    </p:spTree>
    <p:extLst>
      <p:ext uri="{BB962C8B-B14F-4D97-AF65-F5344CB8AC3E}">
        <p14:creationId xmlns:p14="http://schemas.microsoft.com/office/powerpoint/2010/main" val="7569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CNP Advisory Board Meeting</a:t>
            </a:r>
          </a:p>
        </p:txBody>
      </p:sp>
      <p:sp>
        <p:nvSpPr>
          <p:cNvPr id="5" name="Date Placeholder 4"/>
          <p:cNvSpPr>
            <a:spLocks noGrp="1"/>
          </p:cNvSpPr>
          <p:nvPr>
            <p:ph type="dt" idx="1"/>
          </p:nvPr>
        </p:nvSpPr>
        <p:spPr/>
        <p:txBody>
          <a:bodyPr/>
          <a:lstStyle/>
          <a:p>
            <a:r>
              <a:rPr lang="en-US" dirty="0"/>
              <a:t>5/23/2024</a:t>
            </a:r>
          </a:p>
        </p:txBody>
      </p:sp>
      <p:sp>
        <p:nvSpPr>
          <p:cNvPr id="6" name="Footer Placeholder 5"/>
          <p:cNvSpPr>
            <a:spLocks noGrp="1"/>
          </p:cNvSpPr>
          <p:nvPr>
            <p:ph type="ftr" sz="quarter" idx="4"/>
          </p:nvPr>
        </p:nvSpPr>
        <p:spPr/>
        <p:txBody>
          <a:bodyPr/>
          <a:lstStyle/>
          <a:p>
            <a:r>
              <a:rPr lang="en-US" dirty="0"/>
              <a:t>cnp@tamu.edu</a:t>
            </a:r>
          </a:p>
        </p:txBody>
      </p:sp>
      <p:sp>
        <p:nvSpPr>
          <p:cNvPr id="7" name="Slide Number Placeholder 6"/>
          <p:cNvSpPr>
            <a:spLocks noGrp="1"/>
          </p:cNvSpPr>
          <p:nvPr>
            <p:ph type="sldNum" sz="quarter" idx="5"/>
          </p:nvPr>
        </p:nvSpPr>
        <p:spPr/>
        <p:txBody>
          <a:bodyPr/>
          <a:lstStyle/>
          <a:p>
            <a:fld id="{439B2C30-3629-4BFC-BB0C-B47EA37C9393}" type="slidenum">
              <a:rPr lang="en-US" smtClean="0"/>
              <a:pPr/>
              <a:t>3</a:t>
            </a:fld>
            <a:endParaRPr lang="en-US" dirty="0"/>
          </a:p>
        </p:txBody>
      </p:sp>
    </p:spTree>
    <p:extLst>
      <p:ext uri="{BB962C8B-B14F-4D97-AF65-F5344CB8AC3E}">
        <p14:creationId xmlns:p14="http://schemas.microsoft.com/office/powerpoint/2010/main" val="227347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9852-CEC6-88C5-EB30-821AE869B4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DD716-14B3-B6D4-6187-3137CEAEA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AFD53A-9E3B-DAF1-4E37-478191EEB2DC}"/>
              </a:ext>
            </a:extLst>
          </p:cNvPr>
          <p:cNvSpPr>
            <a:spLocks noGrp="1"/>
          </p:cNvSpPr>
          <p:nvPr>
            <p:ph type="body" idx="1"/>
          </p:nvPr>
        </p:nvSpPr>
        <p:spPr/>
        <p:txBody>
          <a:bodyPr/>
          <a:lstStyle/>
          <a:p>
            <a:r>
              <a:rPr lang="en-US" dirty="0"/>
              <a:t>McCarthy writes about parallel power structures</a:t>
            </a:r>
          </a:p>
        </p:txBody>
      </p:sp>
      <p:sp>
        <p:nvSpPr>
          <p:cNvPr id="4" name="Header Placeholder 3">
            <a:extLst>
              <a:ext uri="{FF2B5EF4-FFF2-40B4-BE49-F238E27FC236}">
                <a16:creationId xmlns:a16="http://schemas.microsoft.com/office/drawing/2014/main" id="{F6B66D40-842F-5F48-BAEB-DEB03A2F918C}"/>
              </a:ext>
            </a:extLst>
          </p:cNvPr>
          <p:cNvSpPr>
            <a:spLocks noGrp="1"/>
          </p:cNvSpPr>
          <p:nvPr>
            <p:ph type="hdr" sz="quarter"/>
          </p:nvPr>
        </p:nvSpPr>
        <p:spPr/>
        <p:txBody>
          <a:bodyPr/>
          <a:lstStyle/>
          <a:p>
            <a:r>
              <a:rPr lang="en-US" dirty="0"/>
              <a:t>CNP Advisory Board Meeting</a:t>
            </a:r>
          </a:p>
        </p:txBody>
      </p:sp>
      <p:sp>
        <p:nvSpPr>
          <p:cNvPr id="5" name="Date Placeholder 4">
            <a:extLst>
              <a:ext uri="{FF2B5EF4-FFF2-40B4-BE49-F238E27FC236}">
                <a16:creationId xmlns:a16="http://schemas.microsoft.com/office/drawing/2014/main" id="{FE2C52E4-7F3E-6751-F405-3A709E385C73}"/>
              </a:ext>
            </a:extLst>
          </p:cNvPr>
          <p:cNvSpPr>
            <a:spLocks noGrp="1"/>
          </p:cNvSpPr>
          <p:nvPr>
            <p:ph type="dt" idx="1"/>
          </p:nvPr>
        </p:nvSpPr>
        <p:spPr/>
        <p:txBody>
          <a:bodyPr/>
          <a:lstStyle/>
          <a:p>
            <a:r>
              <a:rPr lang="en-US" dirty="0"/>
              <a:t>5/23/2024</a:t>
            </a:r>
          </a:p>
        </p:txBody>
      </p:sp>
      <p:sp>
        <p:nvSpPr>
          <p:cNvPr id="6" name="Footer Placeholder 5">
            <a:extLst>
              <a:ext uri="{FF2B5EF4-FFF2-40B4-BE49-F238E27FC236}">
                <a16:creationId xmlns:a16="http://schemas.microsoft.com/office/drawing/2014/main" id="{DD60AD6E-C710-23D5-C6A9-45708F8389DD}"/>
              </a:ext>
            </a:extLst>
          </p:cNvPr>
          <p:cNvSpPr>
            <a:spLocks noGrp="1"/>
          </p:cNvSpPr>
          <p:nvPr>
            <p:ph type="ftr" sz="quarter" idx="4"/>
          </p:nvPr>
        </p:nvSpPr>
        <p:spPr/>
        <p:txBody>
          <a:bodyPr/>
          <a:lstStyle/>
          <a:p>
            <a:r>
              <a:rPr lang="en-US" dirty="0"/>
              <a:t>cnp@tamu.edu</a:t>
            </a:r>
          </a:p>
        </p:txBody>
      </p:sp>
      <p:sp>
        <p:nvSpPr>
          <p:cNvPr id="7" name="Slide Number Placeholder 6">
            <a:extLst>
              <a:ext uri="{FF2B5EF4-FFF2-40B4-BE49-F238E27FC236}">
                <a16:creationId xmlns:a16="http://schemas.microsoft.com/office/drawing/2014/main" id="{29BF75C2-E8B9-1280-31C4-AE1F544EB91B}"/>
              </a:ext>
            </a:extLst>
          </p:cNvPr>
          <p:cNvSpPr>
            <a:spLocks noGrp="1"/>
          </p:cNvSpPr>
          <p:nvPr>
            <p:ph type="sldNum" sz="quarter" idx="5"/>
          </p:nvPr>
        </p:nvSpPr>
        <p:spPr/>
        <p:txBody>
          <a:bodyPr/>
          <a:lstStyle/>
          <a:p>
            <a:fld id="{439B2C30-3629-4BFC-BB0C-B47EA37C9393}" type="slidenum">
              <a:rPr lang="en-US" smtClean="0"/>
              <a:pPr/>
              <a:t>4</a:t>
            </a:fld>
            <a:endParaRPr lang="en-US" dirty="0"/>
          </a:p>
        </p:txBody>
      </p:sp>
    </p:spTree>
    <p:extLst>
      <p:ext uri="{BB962C8B-B14F-4D97-AF65-F5344CB8AC3E}">
        <p14:creationId xmlns:p14="http://schemas.microsoft.com/office/powerpoint/2010/main" val="2335917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CNP Advisory Board Meeting</a:t>
            </a:r>
          </a:p>
        </p:txBody>
      </p:sp>
      <p:sp>
        <p:nvSpPr>
          <p:cNvPr id="5" name="Date Placeholder 4"/>
          <p:cNvSpPr>
            <a:spLocks noGrp="1"/>
          </p:cNvSpPr>
          <p:nvPr>
            <p:ph type="dt" idx="1"/>
          </p:nvPr>
        </p:nvSpPr>
        <p:spPr/>
        <p:txBody>
          <a:bodyPr/>
          <a:lstStyle/>
          <a:p>
            <a:r>
              <a:rPr lang="en-US" dirty="0"/>
              <a:t>5/23/2024</a:t>
            </a:r>
          </a:p>
        </p:txBody>
      </p:sp>
      <p:sp>
        <p:nvSpPr>
          <p:cNvPr id="6" name="Footer Placeholder 5"/>
          <p:cNvSpPr>
            <a:spLocks noGrp="1"/>
          </p:cNvSpPr>
          <p:nvPr>
            <p:ph type="ftr" sz="quarter" idx="4"/>
          </p:nvPr>
        </p:nvSpPr>
        <p:spPr/>
        <p:txBody>
          <a:bodyPr/>
          <a:lstStyle/>
          <a:p>
            <a:r>
              <a:rPr lang="en-US" dirty="0"/>
              <a:t>cnp@tamu.edu</a:t>
            </a:r>
          </a:p>
        </p:txBody>
      </p:sp>
      <p:sp>
        <p:nvSpPr>
          <p:cNvPr id="7" name="Slide Number Placeholder 6"/>
          <p:cNvSpPr>
            <a:spLocks noGrp="1"/>
          </p:cNvSpPr>
          <p:nvPr>
            <p:ph type="sldNum" sz="quarter" idx="5"/>
          </p:nvPr>
        </p:nvSpPr>
        <p:spPr/>
        <p:txBody>
          <a:bodyPr/>
          <a:lstStyle/>
          <a:p>
            <a:fld id="{439B2C30-3629-4BFC-BB0C-B47EA37C9393}" type="slidenum">
              <a:rPr lang="en-US" smtClean="0"/>
              <a:pPr/>
              <a:t>5</a:t>
            </a:fld>
            <a:endParaRPr lang="en-US" dirty="0"/>
          </a:p>
        </p:txBody>
      </p:sp>
    </p:spTree>
    <p:extLst>
      <p:ext uri="{BB962C8B-B14F-4D97-AF65-F5344CB8AC3E}">
        <p14:creationId xmlns:p14="http://schemas.microsoft.com/office/powerpoint/2010/main" val="639417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951C7-878C-FDFB-9CAA-880846B0A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B0314-FA61-BC9B-B2FA-B5D4063A5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F6701-0F9D-A5B5-CB56-6D5FE64B2650}"/>
              </a:ext>
            </a:extLst>
          </p:cNvPr>
          <p:cNvSpPr>
            <a:spLocks noGrp="1"/>
          </p:cNvSpPr>
          <p:nvPr>
            <p:ph type="body" idx="1"/>
          </p:nvPr>
        </p:nvSpPr>
        <p:spPr/>
        <p:txBody>
          <a:bodyPr/>
          <a:lstStyle/>
          <a:p>
            <a:r>
              <a:rPr lang="en-US" dirty="0"/>
              <a:t>Tremendous history of women in philanthropy, so…how are today’s women leading in philanthropy? That is why we have invited a terrific speaker to share research how women are giving today. </a:t>
            </a:r>
          </a:p>
        </p:txBody>
      </p:sp>
      <p:sp>
        <p:nvSpPr>
          <p:cNvPr id="4" name="Header Placeholder 3">
            <a:extLst>
              <a:ext uri="{FF2B5EF4-FFF2-40B4-BE49-F238E27FC236}">
                <a16:creationId xmlns:a16="http://schemas.microsoft.com/office/drawing/2014/main" id="{AF948771-C0AD-043A-E21A-D2ADCA04B894}"/>
              </a:ext>
            </a:extLst>
          </p:cNvPr>
          <p:cNvSpPr>
            <a:spLocks noGrp="1"/>
          </p:cNvSpPr>
          <p:nvPr>
            <p:ph type="hdr" sz="quarter"/>
          </p:nvPr>
        </p:nvSpPr>
        <p:spPr/>
        <p:txBody>
          <a:bodyPr/>
          <a:lstStyle/>
          <a:p>
            <a:r>
              <a:rPr lang="en-US" dirty="0"/>
              <a:t>CNP Advisory Board Meeting</a:t>
            </a:r>
          </a:p>
        </p:txBody>
      </p:sp>
      <p:sp>
        <p:nvSpPr>
          <p:cNvPr id="5" name="Date Placeholder 4">
            <a:extLst>
              <a:ext uri="{FF2B5EF4-FFF2-40B4-BE49-F238E27FC236}">
                <a16:creationId xmlns:a16="http://schemas.microsoft.com/office/drawing/2014/main" id="{D6A064C2-6395-DD9B-570C-C955A1B3B670}"/>
              </a:ext>
            </a:extLst>
          </p:cNvPr>
          <p:cNvSpPr>
            <a:spLocks noGrp="1"/>
          </p:cNvSpPr>
          <p:nvPr>
            <p:ph type="dt" idx="1"/>
          </p:nvPr>
        </p:nvSpPr>
        <p:spPr/>
        <p:txBody>
          <a:bodyPr/>
          <a:lstStyle/>
          <a:p>
            <a:r>
              <a:rPr lang="en-US" dirty="0"/>
              <a:t>5/23/2024</a:t>
            </a:r>
          </a:p>
        </p:txBody>
      </p:sp>
      <p:sp>
        <p:nvSpPr>
          <p:cNvPr id="6" name="Footer Placeholder 5">
            <a:extLst>
              <a:ext uri="{FF2B5EF4-FFF2-40B4-BE49-F238E27FC236}">
                <a16:creationId xmlns:a16="http://schemas.microsoft.com/office/drawing/2014/main" id="{09D884C7-7C30-7109-B544-1124923F18F8}"/>
              </a:ext>
            </a:extLst>
          </p:cNvPr>
          <p:cNvSpPr>
            <a:spLocks noGrp="1"/>
          </p:cNvSpPr>
          <p:nvPr>
            <p:ph type="ftr" sz="quarter" idx="4"/>
          </p:nvPr>
        </p:nvSpPr>
        <p:spPr/>
        <p:txBody>
          <a:bodyPr/>
          <a:lstStyle/>
          <a:p>
            <a:r>
              <a:rPr lang="en-US" dirty="0"/>
              <a:t>cnp@tamu.edu</a:t>
            </a:r>
          </a:p>
        </p:txBody>
      </p:sp>
      <p:sp>
        <p:nvSpPr>
          <p:cNvPr id="7" name="Slide Number Placeholder 6">
            <a:extLst>
              <a:ext uri="{FF2B5EF4-FFF2-40B4-BE49-F238E27FC236}">
                <a16:creationId xmlns:a16="http://schemas.microsoft.com/office/drawing/2014/main" id="{FEF7621B-673F-5ACB-B56C-C55CA6723C70}"/>
              </a:ext>
            </a:extLst>
          </p:cNvPr>
          <p:cNvSpPr>
            <a:spLocks noGrp="1"/>
          </p:cNvSpPr>
          <p:nvPr>
            <p:ph type="sldNum" sz="quarter" idx="5"/>
          </p:nvPr>
        </p:nvSpPr>
        <p:spPr/>
        <p:txBody>
          <a:bodyPr/>
          <a:lstStyle/>
          <a:p>
            <a:fld id="{439B2C30-3629-4BFC-BB0C-B47EA37C9393}" type="slidenum">
              <a:rPr lang="en-US" smtClean="0"/>
              <a:pPr/>
              <a:t>6</a:t>
            </a:fld>
            <a:endParaRPr lang="en-US" dirty="0"/>
          </a:p>
        </p:txBody>
      </p:sp>
    </p:spTree>
    <p:extLst>
      <p:ext uri="{BB962C8B-B14F-4D97-AF65-F5344CB8AC3E}">
        <p14:creationId xmlns:p14="http://schemas.microsoft.com/office/powerpoint/2010/main" val="396973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370FE7-65C0-4AAC-8838-60CBA466FED1}" type="slidenum">
              <a:rPr lang="en-US" smtClean="0"/>
              <a:t>7</a:t>
            </a:fld>
            <a:endParaRPr lang="en-US" dirty="0"/>
          </a:p>
        </p:txBody>
      </p:sp>
      <p:sp>
        <p:nvSpPr>
          <p:cNvPr id="5" name="Footer Placeholder 4">
            <a:extLst>
              <a:ext uri="{FF2B5EF4-FFF2-40B4-BE49-F238E27FC236}">
                <a16:creationId xmlns:a16="http://schemas.microsoft.com/office/drawing/2014/main" id="{1FCA891F-F072-2AE0-8131-D35B003FE7BD}"/>
              </a:ext>
            </a:extLst>
          </p:cNvPr>
          <p:cNvSpPr>
            <a:spLocks noGrp="1"/>
          </p:cNvSpPr>
          <p:nvPr>
            <p:ph type="ftr" sz="quarter" idx="4"/>
          </p:nvPr>
        </p:nvSpPr>
        <p:spPr/>
        <p:txBody>
          <a:bodyPr/>
          <a:lstStyle/>
          <a:p>
            <a:r>
              <a:rPr lang="en-US" dirty="0"/>
              <a:t>cnp@tamu.edu</a:t>
            </a:r>
          </a:p>
        </p:txBody>
      </p:sp>
      <p:sp>
        <p:nvSpPr>
          <p:cNvPr id="6" name="Header Placeholder 5">
            <a:extLst>
              <a:ext uri="{FF2B5EF4-FFF2-40B4-BE49-F238E27FC236}">
                <a16:creationId xmlns:a16="http://schemas.microsoft.com/office/drawing/2014/main" id="{DD0B15CF-8582-3BA0-7233-9016CD6933F7}"/>
              </a:ext>
            </a:extLst>
          </p:cNvPr>
          <p:cNvSpPr>
            <a:spLocks noGrp="1"/>
          </p:cNvSpPr>
          <p:nvPr>
            <p:ph type="hdr" sz="quarter"/>
          </p:nvPr>
        </p:nvSpPr>
        <p:spPr/>
        <p:txBody>
          <a:bodyPr/>
          <a:lstStyle/>
          <a:p>
            <a:r>
              <a:rPr lang="en-US" dirty="0"/>
              <a:t>CNP Advisory Board Meeting</a:t>
            </a:r>
          </a:p>
        </p:txBody>
      </p:sp>
      <p:sp>
        <p:nvSpPr>
          <p:cNvPr id="7" name="Date Placeholder 6">
            <a:extLst>
              <a:ext uri="{FF2B5EF4-FFF2-40B4-BE49-F238E27FC236}">
                <a16:creationId xmlns:a16="http://schemas.microsoft.com/office/drawing/2014/main" id="{BD519974-880D-7C7E-37A7-D1454FF4393F}"/>
              </a:ext>
            </a:extLst>
          </p:cNvPr>
          <p:cNvSpPr>
            <a:spLocks noGrp="1"/>
          </p:cNvSpPr>
          <p:nvPr>
            <p:ph type="dt" idx="1"/>
          </p:nvPr>
        </p:nvSpPr>
        <p:spPr/>
        <p:txBody>
          <a:bodyPr/>
          <a:lstStyle/>
          <a:p>
            <a:r>
              <a:rPr lang="en-US" dirty="0"/>
              <a:t>5/23/2024</a:t>
            </a:r>
          </a:p>
        </p:txBody>
      </p:sp>
    </p:spTree>
    <p:extLst>
      <p:ext uri="{BB962C8B-B14F-4D97-AF65-F5344CB8AC3E}">
        <p14:creationId xmlns:p14="http://schemas.microsoft.com/office/powerpoint/2010/main" val="314566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BE80B-9E76-0A32-F1F1-1CB3ECA85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15AC2-50E2-AFA5-F018-DA3C2F461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21EE7-F3F2-CEE3-C217-4C5CB8A70F9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20C97F8-83A2-23E6-3B53-DE648B177D27}"/>
              </a:ext>
            </a:extLst>
          </p:cNvPr>
          <p:cNvSpPr>
            <a:spLocks noGrp="1"/>
          </p:cNvSpPr>
          <p:nvPr>
            <p:ph type="hdr" sz="quarter"/>
          </p:nvPr>
        </p:nvSpPr>
        <p:spPr/>
        <p:txBody>
          <a:bodyPr/>
          <a:lstStyle/>
          <a:p>
            <a:r>
              <a:rPr lang="en-US" dirty="0"/>
              <a:t>CNP Advisory Board Meeting</a:t>
            </a:r>
          </a:p>
        </p:txBody>
      </p:sp>
      <p:sp>
        <p:nvSpPr>
          <p:cNvPr id="5" name="Date Placeholder 4">
            <a:extLst>
              <a:ext uri="{FF2B5EF4-FFF2-40B4-BE49-F238E27FC236}">
                <a16:creationId xmlns:a16="http://schemas.microsoft.com/office/drawing/2014/main" id="{B81A3A8B-F23F-81DB-FAA2-16B00984F296}"/>
              </a:ext>
            </a:extLst>
          </p:cNvPr>
          <p:cNvSpPr>
            <a:spLocks noGrp="1"/>
          </p:cNvSpPr>
          <p:nvPr>
            <p:ph type="dt" idx="1"/>
          </p:nvPr>
        </p:nvSpPr>
        <p:spPr/>
        <p:txBody>
          <a:bodyPr/>
          <a:lstStyle/>
          <a:p>
            <a:r>
              <a:rPr lang="en-US" dirty="0"/>
              <a:t>5/23/2024</a:t>
            </a:r>
          </a:p>
        </p:txBody>
      </p:sp>
      <p:sp>
        <p:nvSpPr>
          <p:cNvPr id="6" name="Footer Placeholder 5">
            <a:extLst>
              <a:ext uri="{FF2B5EF4-FFF2-40B4-BE49-F238E27FC236}">
                <a16:creationId xmlns:a16="http://schemas.microsoft.com/office/drawing/2014/main" id="{3FB39521-FD42-22A4-F093-25CB74F5CBB8}"/>
              </a:ext>
            </a:extLst>
          </p:cNvPr>
          <p:cNvSpPr>
            <a:spLocks noGrp="1"/>
          </p:cNvSpPr>
          <p:nvPr>
            <p:ph type="ftr" sz="quarter" idx="4"/>
          </p:nvPr>
        </p:nvSpPr>
        <p:spPr/>
        <p:txBody>
          <a:bodyPr/>
          <a:lstStyle/>
          <a:p>
            <a:r>
              <a:rPr lang="en-US" dirty="0"/>
              <a:t>cnp@tamu.edu</a:t>
            </a:r>
          </a:p>
        </p:txBody>
      </p:sp>
      <p:sp>
        <p:nvSpPr>
          <p:cNvPr id="7" name="Slide Number Placeholder 6">
            <a:extLst>
              <a:ext uri="{FF2B5EF4-FFF2-40B4-BE49-F238E27FC236}">
                <a16:creationId xmlns:a16="http://schemas.microsoft.com/office/drawing/2014/main" id="{575A8FAF-E2AE-8E85-7F3D-B59DAAFE7CD0}"/>
              </a:ext>
            </a:extLst>
          </p:cNvPr>
          <p:cNvSpPr>
            <a:spLocks noGrp="1"/>
          </p:cNvSpPr>
          <p:nvPr>
            <p:ph type="sldNum" sz="quarter" idx="5"/>
          </p:nvPr>
        </p:nvSpPr>
        <p:spPr/>
        <p:txBody>
          <a:bodyPr/>
          <a:lstStyle/>
          <a:p>
            <a:fld id="{439B2C30-3629-4BFC-BB0C-B47EA37C9393}" type="slidenum">
              <a:rPr lang="en-US" smtClean="0"/>
              <a:pPr/>
              <a:t>27</a:t>
            </a:fld>
            <a:endParaRPr lang="en-US" dirty="0"/>
          </a:p>
        </p:txBody>
      </p:sp>
    </p:spTree>
    <p:extLst>
      <p:ext uri="{BB962C8B-B14F-4D97-AF65-F5344CB8AC3E}">
        <p14:creationId xmlns:p14="http://schemas.microsoft.com/office/powerpoint/2010/main" val="4195943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CNP Advisory Board Meeting</a:t>
            </a:r>
          </a:p>
        </p:txBody>
      </p:sp>
      <p:sp>
        <p:nvSpPr>
          <p:cNvPr id="5" name="Date Placeholder 4"/>
          <p:cNvSpPr>
            <a:spLocks noGrp="1"/>
          </p:cNvSpPr>
          <p:nvPr>
            <p:ph type="dt" idx="1"/>
          </p:nvPr>
        </p:nvSpPr>
        <p:spPr/>
        <p:txBody>
          <a:bodyPr/>
          <a:lstStyle/>
          <a:p>
            <a:r>
              <a:rPr lang="en-US" dirty="0"/>
              <a:t>5/23/2024</a:t>
            </a:r>
          </a:p>
        </p:txBody>
      </p:sp>
      <p:sp>
        <p:nvSpPr>
          <p:cNvPr id="6" name="Footer Placeholder 5"/>
          <p:cNvSpPr>
            <a:spLocks noGrp="1"/>
          </p:cNvSpPr>
          <p:nvPr>
            <p:ph type="ftr" sz="quarter" idx="4"/>
          </p:nvPr>
        </p:nvSpPr>
        <p:spPr/>
        <p:txBody>
          <a:bodyPr/>
          <a:lstStyle/>
          <a:p>
            <a:r>
              <a:rPr lang="en-US" dirty="0"/>
              <a:t>cnp@tamu.edu</a:t>
            </a:r>
          </a:p>
        </p:txBody>
      </p:sp>
      <p:sp>
        <p:nvSpPr>
          <p:cNvPr id="7" name="Slide Number Placeholder 6"/>
          <p:cNvSpPr>
            <a:spLocks noGrp="1"/>
          </p:cNvSpPr>
          <p:nvPr>
            <p:ph type="sldNum" sz="quarter" idx="5"/>
          </p:nvPr>
        </p:nvSpPr>
        <p:spPr/>
        <p:txBody>
          <a:bodyPr/>
          <a:lstStyle/>
          <a:p>
            <a:fld id="{439B2C30-3629-4BFC-BB0C-B47EA37C9393}" type="slidenum">
              <a:rPr lang="en-US" smtClean="0"/>
              <a:pPr/>
              <a:t>28</a:t>
            </a:fld>
            <a:endParaRPr lang="en-US" dirty="0"/>
          </a:p>
        </p:txBody>
      </p:sp>
    </p:spTree>
    <p:extLst>
      <p:ext uri="{BB962C8B-B14F-4D97-AF65-F5344CB8AC3E}">
        <p14:creationId xmlns:p14="http://schemas.microsoft.com/office/powerpoint/2010/main" val="2001903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3728-A015-9056-8840-C3DE828AFE16}"/>
              </a:ext>
            </a:extLst>
          </p:cNvPr>
          <p:cNvSpPr>
            <a:spLocks noGrp="1"/>
          </p:cNvSpPr>
          <p:nvPr>
            <p:ph type="ctrTitle" hasCustomPrompt="1"/>
          </p:nvPr>
        </p:nvSpPr>
        <p:spPr>
          <a:xfrm>
            <a:off x="1524000" y="1122363"/>
            <a:ext cx="9144000" cy="2387600"/>
          </a:xfrm>
        </p:spPr>
        <p:txBody>
          <a:bodyPr anchor="b">
            <a:normAutofit/>
          </a:bodyPr>
          <a:lstStyle>
            <a:lvl1pPr algn="ctr">
              <a:defRPr sz="6600">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FABF5B4D-881C-D522-8A36-2BA68AFA684B}"/>
              </a:ext>
            </a:extLst>
          </p:cNvPr>
          <p:cNvSpPr>
            <a:spLocks noGrp="1"/>
          </p:cNvSpPr>
          <p:nvPr>
            <p:ph type="subTitle" idx="1"/>
          </p:nvPr>
        </p:nvSpPr>
        <p:spPr>
          <a:xfrm>
            <a:off x="1524000" y="3895724"/>
            <a:ext cx="9144000" cy="1362075"/>
          </a:xfrm>
        </p:spPr>
        <p:txBody>
          <a:bodyPr/>
          <a:lstStyle>
            <a:lvl1pPr marL="0" indent="0" algn="ctr">
              <a:buNone/>
              <a:defRPr sz="240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CFA9CDB-8169-9036-418B-A5E728CA4BAB}"/>
              </a:ext>
            </a:extLst>
          </p:cNvPr>
          <p:cNvSpPr>
            <a:spLocks noGrp="1"/>
          </p:cNvSpPr>
          <p:nvPr>
            <p:ph type="dt" sz="half" idx="10"/>
          </p:nvPr>
        </p:nvSpPr>
        <p:spPr>
          <a:xfrm>
            <a:off x="809909" y="6310310"/>
            <a:ext cx="2066544" cy="365125"/>
          </a:xfrm>
        </p:spPr>
        <p:txBody>
          <a:bodyPr/>
          <a:lstStyle/>
          <a:p>
            <a:fld id="{07CFF4E5-264C-45F4-AD0C-85920FF81AD8}" type="datetimeFigureOut">
              <a:rPr lang="en-US" smtClean="0"/>
              <a:t>2/20/2025</a:t>
            </a:fld>
            <a:endParaRPr lang="en-US" dirty="0"/>
          </a:p>
        </p:txBody>
      </p:sp>
      <p:sp>
        <p:nvSpPr>
          <p:cNvPr id="5" name="Footer Placeholder 4">
            <a:extLst>
              <a:ext uri="{FF2B5EF4-FFF2-40B4-BE49-F238E27FC236}">
                <a16:creationId xmlns:a16="http://schemas.microsoft.com/office/drawing/2014/main" id="{37F8154F-07B6-F155-368F-B0C950171470}"/>
              </a:ext>
            </a:extLst>
          </p:cNvPr>
          <p:cNvSpPr>
            <a:spLocks noGrp="1"/>
          </p:cNvSpPr>
          <p:nvPr>
            <p:ph type="ftr" sz="quarter" idx="11"/>
          </p:nvPr>
        </p:nvSpPr>
        <p:spPr>
          <a:xfrm>
            <a:off x="3128962" y="6310311"/>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005F934A-5C02-2A10-D607-40CCE4F7D2BE}"/>
              </a:ext>
            </a:extLst>
          </p:cNvPr>
          <p:cNvSpPr>
            <a:spLocks noGrp="1"/>
          </p:cNvSpPr>
          <p:nvPr>
            <p:ph type="sldNum" sz="quarter" idx="12"/>
          </p:nvPr>
        </p:nvSpPr>
        <p:spPr>
          <a:xfrm>
            <a:off x="7496271" y="6297607"/>
            <a:ext cx="1508760" cy="365125"/>
          </a:xfrm>
          <a:prstGeom prst="rect">
            <a:avLst/>
          </a:prstGeom>
        </p:spPr>
        <p:txBody>
          <a:bodyPr/>
          <a:lstStyle/>
          <a:p>
            <a:fld id="{328657AF-A099-447A-B1F0-058F86389BAE}" type="slidenum">
              <a:rPr lang="en-US" smtClean="0"/>
              <a:t>‹#›</a:t>
            </a:fld>
            <a:endParaRPr lang="en-US" dirty="0"/>
          </a:p>
        </p:txBody>
      </p:sp>
      <p:pic>
        <p:nvPicPr>
          <p:cNvPr id="8" name="Picture 7" descr="A statue of a person in a suit&#10;&#10;Description automatically generated">
            <a:extLst>
              <a:ext uri="{FF2B5EF4-FFF2-40B4-BE49-F238E27FC236}">
                <a16:creationId xmlns:a16="http://schemas.microsoft.com/office/drawing/2014/main" id="{35CB0BF0-8526-8BC6-7D6F-DA8E9BAE0A7D}"/>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26301" t="25690" r="41998" b="25411"/>
          <a:stretch/>
        </p:blipFill>
        <p:spPr>
          <a:xfrm>
            <a:off x="0" y="2706131"/>
            <a:ext cx="2691662" cy="4151869"/>
          </a:xfrm>
          <a:prstGeom prst="rect">
            <a:avLst/>
          </a:prstGeom>
        </p:spPr>
      </p:pic>
    </p:spTree>
    <p:extLst>
      <p:ext uri="{BB962C8B-B14F-4D97-AF65-F5344CB8AC3E}">
        <p14:creationId xmlns:p14="http://schemas.microsoft.com/office/powerpoint/2010/main" val="26428289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FA9CDB-8169-9036-418B-A5E728CA4BAB}"/>
              </a:ext>
            </a:extLst>
          </p:cNvPr>
          <p:cNvSpPr>
            <a:spLocks noGrp="1"/>
          </p:cNvSpPr>
          <p:nvPr>
            <p:ph type="dt" sz="half" idx="10"/>
          </p:nvPr>
        </p:nvSpPr>
        <p:spPr>
          <a:xfrm>
            <a:off x="809909" y="6310310"/>
            <a:ext cx="2066544" cy="365125"/>
          </a:xfrm>
        </p:spPr>
        <p:txBody>
          <a:bodyPr/>
          <a:lstStyle/>
          <a:p>
            <a:fld id="{07CFF4E5-264C-45F4-AD0C-85920FF81AD8}" type="datetimeFigureOut">
              <a:rPr lang="en-US" smtClean="0"/>
              <a:t>2/20/2025</a:t>
            </a:fld>
            <a:endParaRPr lang="en-US" dirty="0"/>
          </a:p>
        </p:txBody>
      </p:sp>
      <p:sp>
        <p:nvSpPr>
          <p:cNvPr id="5" name="Footer Placeholder 4">
            <a:extLst>
              <a:ext uri="{FF2B5EF4-FFF2-40B4-BE49-F238E27FC236}">
                <a16:creationId xmlns:a16="http://schemas.microsoft.com/office/drawing/2014/main" id="{37F8154F-07B6-F155-368F-B0C950171470}"/>
              </a:ext>
            </a:extLst>
          </p:cNvPr>
          <p:cNvSpPr>
            <a:spLocks noGrp="1"/>
          </p:cNvSpPr>
          <p:nvPr>
            <p:ph type="ftr" sz="quarter" idx="11"/>
          </p:nvPr>
        </p:nvSpPr>
        <p:spPr>
          <a:xfrm>
            <a:off x="3128962" y="6310311"/>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005F934A-5C02-2A10-D607-40CCE4F7D2BE}"/>
              </a:ext>
            </a:extLst>
          </p:cNvPr>
          <p:cNvSpPr>
            <a:spLocks noGrp="1"/>
          </p:cNvSpPr>
          <p:nvPr>
            <p:ph type="sldNum" sz="quarter" idx="12"/>
          </p:nvPr>
        </p:nvSpPr>
        <p:spPr>
          <a:xfrm>
            <a:off x="7496271" y="6297607"/>
            <a:ext cx="1508760" cy="365125"/>
          </a:xfrm>
          <a:prstGeom prst="rect">
            <a:avLst/>
          </a:prstGeom>
        </p:spPr>
        <p:txBody>
          <a:bodyPr/>
          <a:lstStyle/>
          <a:p>
            <a:fld id="{328657AF-A099-447A-B1F0-058F86389BAE}" type="slidenum">
              <a:rPr lang="en-US" smtClean="0"/>
              <a:t>‹#›</a:t>
            </a:fld>
            <a:endParaRPr lang="en-US" dirty="0"/>
          </a:p>
        </p:txBody>
      </p:sp>
      <p:sp>
        <p:nvSpPr>
          <p:cNvPr id="7" name="Title 1">
            <a:extLst>
              <a:ext uri="{FF2B5EF4-FFF2-40B4-BE49-F238E27FC236}">
                <a16:creationId xmlns:a16="http://schemas.microsoft.com/office/drawing/2014/main" id="{62E1C5A2-24AF-48EC-6FC3-0CDAE9E8F2E2}"/>
              </a:ext>
            </a:extLst>
          </p:cNvPr>
          <p:cNvSpPr>
            <a:spLocks noGrp="1"/>
          </p:cNvSpPr>
          <p:nvPr>
            <p:ph type="ctrTitle" hasCustomPrompt="1"/>
          </p:nvPr>
        </p:nvSpPr>
        <p:spPr>
          <a:xfrm>
            <a:off x="74141" y="393563"/>
            <a:ext cx="12043718" cy="1104901"/>
          </a:xfrm>
        </p:spPr>
        <p:txBody>
          <a:bodyPr>
            <a:normAutofit/>
          </a:bodyPr>
          <a:lstStyle>
            <a:lvl1pPr algn="ctr">
              <a:defRPr b="0" i="0" u="none"/>
            </a:lvl1pPr>
          </a:lstStyle>
          <a:p>
            <a:r>
              <a:rPr lang="en-US" sz="5400" u="sng" dirty="0">
                <a:solidFill>
                  <a:schemeClr val="bg1"/>
                </a:solidFill>
              </a:rPr>
              <a:t>Connect With Us</a:t>
            </a:r>
          </a:p>
        </p:txBody>
      </p:sp>
      <p:sp>
        <p:nvSpPr>
          <p:cNvPr id="8" name="TextBox 7">
            <a:extLst>
              <a:ext uri="{FF2B5EF4-FFF2-40B4-BE49-F238E27FC236}">
                <a16:creationId xmlns:a16="http://schemas.microsoft.com/office/drawing/2014/main" id="{956C22BE-5F5D-98D7-1967-AF01B3FEE5D4}"/>
              </a:ext>
            </a:extLst>
          </p:cNvPr>
          <p:cNvSpPr txBox="1"/>
          <p:nvPr userDrawn="1"/>
        </p:nvSpPr>
        <p:spPr>
          <a:xfrm>
            <a:off x="3548715" y="2883149"/>
            <a:ext cx="5094571" cy="646331"/>
          </a:xfrm>
          <a:prstGeom prst="rect">
            <a:avLst/>
          </a:prstGeom>
          <a:noFill/>
        </p:spPr>
        <p:txBody>
          <a:bodyPr wrap="square" rtlCol="0">
            <a:spAutoFit/>
          </a:bodyPr>
          <a:lstStyle/>
          <a:p>
            <a:pPr algn="ctr"/>
            <a:r>
              <a:rPr lang="en-US" sz="3600" dirty="0">
                <a:solidFill>
                  <a:schemeClr val="bg1"/>
                </a:solidFill>
                <a:latin typeface="+mj-lt"/>
                <a:ea typeface="Open Sans" panose="020B0606030504020204" pitchFamily="34" charset="0"/>
                <a:cs typeface="Open Sans" panose="020B0606030504020204" pitchFamily="34" charset="0"/>
              </a:rPr>
              <a:t>@CNPatbushschool</a:t>
            </a:r>
          </a:p>
        </p:txBody>
      </p:sp>
      <p:pic>
        <p:nvPicPr>
          <p:cNvPr id="11" name="Picture 10" descr="A group of icons on a black background&#10;&#10;Description automatically generated">
            <a:extLst>
              <a:ext uri="{FF2B5EF4-FFF2-40B4-BE49-F238E27FC236}">
                <a16:creationId xmlns:a16="http://schemas.microsoft.com/office/drawing/2014/main" id="{46EAC320-2372-9BD9-596C-85F07E92E23D}"/>
              </a:ext>
            </a:extLst>
          </p:cNvPr>
          <p:cNvPicPr>
            <a:picLocks noChangeAspect="1"/>
          </p:cNvPicPr>
          <p:nvPr userDrawn="1"/>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8060" t="37812" r="20018" b="37989"/>
          <a:stretch/>
        </p:blipFill>
        <p:spPr>
          <a:xfrm>
            <a:off x="4301396" y="1992702"/>
            <a:ext cx="3589209" cy="789007"/>
          </a:xfrm>
          <a:prstGeom prst="rect">
            <a:avLst/>
          </a:prstGeom>
        </p:spPr>
      </p:pic>
      <p:sp>
        <p:nvSpPr>
          <p:cNvPr id="12" name="TextBox 11">
            <a:extLst>
              <a:ext uri="{FF2B5EF4-FFF2-40B4-BE49-F238E27FC236}">
                <a16:creationId xmlns:a16="http://schemas.microsoft.com/office/drawing/2014/main" id="{FC12306A-D7EB-09A9-958D-8CD4AC2BBCEB}"/>
              </a:ext>
            </a:extLst>
          </p:cNvPr>
          <p:cNvSpPr txBox="1"/>
          <p:nvPr userDrawn="1"/>
        </p:nvSpPr>
        <p:spPr>
          <a:xfrm>
            <a:off x="5745814" y="4166394"/>
            <a:ext cx="3919917" cy="1077218"/>
          </a:xfrm>
          <a:prstGeom prst="rect">
            <a:avLst/>
          </a:prstGeom>
          <a:noFill/>
        </p:spPr>
        <p:txBody>
          <a:bodyPr wrap="square">
            <a:spAutoFit/>
          </a:bodyPr>
          <a:lstStyle/>
          <a:p>
            <a:pPr>
              <a:buSzPts val="3000"/>
            </a:pPr>
            <a:r>
              <a:rPr lang="en-US" sz="3200" dirty="0">
                <a:solidFill>
                  <a:schemeClr val="lt1"/>
                </a:solidFill>
                <a:latin typeface="+mj-lt"/>
                <a:ea typeface="Oswald"/>
                <a:cs typeface="Oswald"/>
                <a:sym typeface="Oswald"/>
              </a:rPr>
              <a:t>cnp@tamu.edu</a:t>
            </a:r>
          </a:p>
          <a:p>
            <a:pPr>
              <a:buSzPts val="3000"/>
            </a:pPr>
            <a:r>
              <a:rPr lang="en-US" sz="3200" dirty="0">
                <a:solidFill>
                  <a:schemeClr val="lt1"/>
                </a:solidFill>
                <a:latin typeface="+mj-lt"/>
                <a:ea typeface="Oswald"/>
                <a:cs typeface="Oswald"/>
                <a:sym typeface="Oswald"/>
              </a:rPr>
              <a:t>bush.tamu.edu/nonprofit</a:t>
            </a:r>
          </a:p>
        </p:txBody>
      </p:sp>
      <p:pic>
        <p:nvPicPr>
          <p:cNvPr id="13" name="Picture 12" descr="A qr code on a white background&#10;&#10;Description automatically generated">
            <a:extLst>
              <a:ext uri="{FF2B5EF4-FFF2-40B4-BE49-F238E27FC236}">
                <a16:creationId xmlns:a16="http://schemas.microsoft.com/office/drawing/2014/main" id="{43051DEC-C378-C327-0D01-EFFD8FB238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40913" y="4026785"/>
            <a:ext cx="1104901" cy="1104901"/>
          </a:xfrm>
          <a:prstGeom prst="rect">
            <a:avLst/>
          </a:prstGeom>
        </p:spPr>
      </p:pic>
    </p:spTree>
    <p:extLst>
      <p:ext uri="{BB962C8B-B14F-4D97-AF65-F5344CB8AC3E}">
        <p14:creationId xmlns:p14="http://schemas.microsoft.com/office/powerpoint/2010/main" val="26364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5137E-1A0F-97AF-6CD3-0CCE17AF684E}"/>
              </a:ext>
            </a:extLst>
          </p:cNvPr>
          <p:cNvSpPr>
            <a:spLocks noGrp="1"/>
          </p:cNvSpPr>
          <p:nvPr>
            <p:ph type="title"/>
          </p:nvPr>
        </p:nvSpPr>
        <p:spPr>
          <a:xfrm>
            <a:off x="838200" y="2297112"/>
            <a:ext cx="10515600" cy="739775"/>
          </a:xfrm>
        </p:spPr>
        <p:txBody>
          <a:bodyPr>
            <a:noAutofit/>
          </a:bodyPr>
          <a:lstStyle>
            <a:lvl1pPr>
              <a:defRPr sz="6600"/>
            </a:lvl1pPr>
          </a:lstStyle>
          <a:p>
            <a:r>
              <a:rPr lang="en-US" dirty="0"/>
              <a:t>Click to edit Master title style</a:t>
            </a:r>
          </a:p>
        </p:txBody>
      </p:sp>
      <p:sp>
        <p:nvSpPr>
          <p:cNvPr id="3" name="Date Placeholder 2">
            <a:extLst>
              <a:ext uri="{FF2B5EF4-FFF2-40B4-BE49-F238E27FC236}">
                <a16:creationId xmlns:a16="http://schemas.microsoft.com/office/drawing/2014/main" id="{C779E57C-4833-F06A-F83E-92AF41BFA847}"/>
              </a:ext>
            </a:extLst>
          </p:cNvPr>
          <p:cNvSpPr>
            <a:spLocks noGrp="1"/>
          </p:cNvSpPr>
          <p:nvPr>
            <p:ph type="dt" sz="half" idx="10"/>
          </p:nvPr>
        </p:nvSpPr>
        <p:spPr>
          <a:xfrm>
            <a:off x="838200" y="6492875"/>
            <a:ext cx="2066924" cy="365125"/>
          </a:xfrm>
        </p:spPr>
        <p:txBody>
          <a:bodyPr/>
          <a:lstStyle/>
          <a:p>
            <a:fld id="{07CFF4E5-264C-45F4-AD0C-85920FF81AD8}" type="datetimeFigureOut">
              <a:rPr lang="en-US" smtClean="0"/>
              <a:t>2/20/2025</a:t>
            </a:fld>
            <a:endParaRPr lang="en-US" dirty="0"/>
          </a:p>
        </p:txBody>
      </p:sp>
      <p:sp>
        <p:nvSpPr>
          <p:cNvPr id="4" name="Footer Placeholder 3">
            <a:extLst>
              <a:ext uri="{FF2B5EF4-FFF2-40B4-BE49-F238E27FC236}">
                <a16:creationId xmlns:a16="http://schemas.microsoft.com/office/drawing/2014/main" id="{87E8E58E-FC20-2E64-02DC-EC2BD31F29B4}"/>
              </a:ext>
            </a:extLst>
          </p:cNvPr>
          <p:cNvSpPr>
            <a:spLocks noGrp="1"/>
          </p:cNvSpPr>
          <p:nvPr>
            <p:ph type="ftr" sz="quarter" idx="11"/>
          </p:nvPr>
        </p:nvSpPr>
        <p:spPr>
          <a:xfrm>
            <a:off x="3071812" y="6492874"/>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44D58383-E455-1585-0CFF-BA7D3F5C4906}"/>
              </a:ext>
            </a:extLst>
          </p:cNvPr>
          <p:cNvSpPr>
            <a:spLocks noGrp="1"/>
          </p:cNvSpPr>
          <p:nvPr>
            <p:ph type="sldNum" sz="quarter" idx="12"/>
          </p:nvPr>
        </p:nvSpPr>
        <p:spPr>
          <a:xfrm>
            <a:off x="7353300" y="6492875"/>
            <a:ext cx="1504950" cy="365125"/>
          </a:xfrm>
        </p:spPr>
        <p:txBody>
          <a:bodyPr/>
          <a:lstStyle/>
          <a:p>
            <a:fld id="{328657AF-A099-447A-B1F0-058F86389BAE}" type="slidenum">
              <a:rPr lang="en-US" smtClean="0"/>
              <a:t>‹#›</a:t>
            </a:fld>
            <a:endParaRPr lang="en-US" dirty="0"/>
          </a:p>
        </p:txBody>
      </p:sp>
      <p:sp>
        <p:nvSpPr>
          <p:cNvPr id="6" name="Subtitle 2">
            <a:extLst>
              <a:ext uri="{FF2B5EF4-FFF2-40B4-BE49-F238E27FC236}">
                <a16:creationId xmlns:a16="http://schemas.microsoft.com/office/drawing/2014/main" id="{86BFDDB6-D824-D74B-1A11-AC175E9E4BC8}"/>
              </a:ext>
            </a:extLst>
          </p:cNvPr>
          <p:cNvSpPr>
            <a:spLocks noGrp="1"/>
          </p:cNvSpPr>
          <p:nvPr>
            <p:ph type="subTitle" idx="1" hasCustomPrompt="1"/>
          </p:nvPr>
        </p:nvSpPr>
        <p:spPr>
          <a:xfrm>
            <a:off x="838199" y="5826124"/>
            <a:ext cx="10515599" cy="365125"/>
          </a:xfrm>
        </p:spPr>
        <p:txBody>
          <a:bodyPr>
            <a:noAutofit/>
          </a:bodyPr>
          <a:lstStyle>
            <a:lvl1pPr marL="0" indent="0" algn="ctr">
              <a:buNone/>
              <a:defRPr sz="2400">
                <a:solidFill>
                  <a:srgbClr val="500000"/>
                </a:solidFill>
                <a:latin typeface="Tungsten Light" pitchFamily="50"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428531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5622-F672-CBF4-E526-16489C57C085}"/>
              </a:ext>
            </a:extLst>
          </p:cNvPr>
          <p:cNvSpPr>
            <a:spLocks noGrp="1"/>
          </p:cNvSpPr>
          <p:nvPr>
            <p:ph type="title" hasCustomPrompt="1"/>
          </p:nvPr>
        </p:nvSpPr>
        <p:spPr>
          <a:xfrm>
            <a:off x="838200" y="306387"/>
            <a:ext cx="10515600" cy="739775"/>
          </a:xfrm>
        </p:spPr>
        <p:txBody>
          <a:bodyPr/>
          <a:lstStyle>
            <a:lvl1pPr algn="l">
              <a:defRPr>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16A64CD5-12A1-407C-B02E-932BC3DCCFD0}"/>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C0C8E4-EFD3-E197-9CAC-1BDAA2F80D58}"/>
              </a:ext>
            </a:extLst>
          </p:cNvPr>
          <p:cNvSpPr>
            <a:spLocks noGrp="1"/>
          </p:cNvSpPr>
          <p:nvPr>
            <p:ph type="dt" sz="half" idx="10"/>
          </p:nvPr>
        </p:nvSpPr>
        <p:spPr/>
        <p:txBody>
          <a:bodyPr/>
          <a:lstStyle/>
          <a:p>
            <a:fld id="{07CFF4E5-264C-45F4-AD0C-85920FF81AD8}" type="datetimeFigureOut">
              <a:rPr lang="en-US" smtClean="0"/>
              <a:t>2/20/2025</a:t>
            </a:fld>
            <a:endParaRPr lang="en-US" dirty="0"/>
          </a:p>
        </p:txBody>
      </p:sp>
      <p:sp>
        <p:nvSpPr>
          <p:cNvPr id="5" name="Footer Placeholder 4">
            <a:extLst>
              <a:ext uri="{FF2B5EF4-FFF2-40B4-BE49-F238E27FC236}">
                <a16:creationId xmlns:a16="http://schemas.microsoft.com/office/drawing/2014/main" id="{7D1CB38F-91E6-BEE3-2D65-2D66A4DC05CB}"/>
              </a:ext>
            </a:extLst>
          </p:cNvPr>
          <p:cNvSpPr>
            <a:spLocks noGrp="1"/>
          </p:cNvSpPr>
          <p:nvPr>
            <p:ph type="ftr" sz="quarter" idx="11"/>
          </p:nvPr>
        </p:nvSpPr>
        <p:spPr>
          <a:xfrm>
            <a:off x="3071812" y="6323011"/>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5226816E-AF7E-F370-C796-F7B651F74150}"/>
              </a:ext>
            </a:extLst>
          </p:cNvPr>
          <p:cNvSpPr>
            <a:spLocks noGrp="1"/>
          </p:cNvSpPr>
          <p:nvPr>
            <p:ph type="sldNum" sz="quarter" idx="12"/>
          </p:nvPr>
        </p:nvSpPr>
        <p:spPr>
          <a:xfrm>
            <a:off x="7353300" y="6323011"/>
            <a:ext cx="1508760" cy="365125"/>
          </a:xfrm>
          <a:prstGeom prst="rect">
            <a:avLst/>
          </a:prstGeom>
        </p:spPr>
        <p:txBody>
          <a:bodyPr/>
          <a:lstStyle/>
          <a:p>
            <a:fld id="{328657AF-A099-447A-B1F0-058F86389BAE}" type="slidenum">
              <a:rPr lang="en-US" smtClean="0"/>
              <a:t>‹#›</a:t>
            </a:fld>
            <a:endParaRPr lang="en-US" dirty="0"/>
          </a:p>
        </p:txBody>
      </p:sp>
    </p:spTree>
    <p:extLst>
      <p:ext uri="{BB962C8B-B14F-4D97-AF65-F5344CB8AC3E}">
        <p14:creationId xmlns:p14="http://schemas.microsoft.com/office/powerpoint/2010/main" val="31506175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B9B6E-982D-B36B-3F7F-300986538C1F}"/>
              </a:ext>
            </a:extLst>
          </p:cNvPr>
          <p:cNvSpPr>
            <a:spLocks noGrp="1"/>
          </p:cNvSpPr>
          <p:nvPr>
            <p:ph type="title"/>
          </p:nvPr>
        </p:nvSpPr>
        <p:spPr>
          <a:xfrm>
            <a:off x="838200" y="307975"/>
            <a:ext cx="10515600" cy="739775"/>
          </a:xfrm>
        </p:spPr>
        <p:txBody>
          <a:bodyPr/>
          <a:lstStyle>
            <a:lvl1pPr>
              <a:defRPr>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68F222C5-55A3-7099-A6A7-41B5289566CC}"/>
              </a:ext>
            </a:extLst>
          </p:cNvPr>
          <p:cNvSpPr>
            <a:spLocks noGrp="1"/>
          </p:cNvSpPr>
          <p:nvPr>
            <p:ph sz="half" idx="1"/>
          </p:nvPr>
        </p:nvSpPr>
        <p:spPr>
          <a:xfrm>
            <a:off x="838201"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A86BA-1CE6-09B6-DF01-420F46EBC698}"/>
              </a:ext>
            </a:extLst>
          </p:cNvPr>
          <p:cNvSpPr>
            <a:spLocks noGrp="1"/>
          </p:cNvSpPr>
          <p:nvPr>
            <p:ph sz="half" idx="2"/>
          </p:nvPr>
        </p:nvSpPr>
        <p:spPr>
          <a:xfrm>
            <a:off x="6172199" y="17081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F1AE-B141-07C5-55F0-A60E57895D3A}"/>
              </a:ext>
            </a:extLst>
          </p:cNvPr>
          <p:cNvSpPr>
            <a:spLocks noGrp="1"/>
          </p:cNvSpPr>
          <p:nvPr>
            <p:ph type="dt" sz="half" idx="10"/>
          </p:nvPr>
        </p:nvSpPr>
        <p:spPr/>
        <p:txBody>
          <a:bodyPr/>
          <a:lstStyle/>
          <a:p>
            <a:fld id="{07CFF4E5-264C-45F4-AD0C-85920FF81AD8}" type="datetimeFigureOut">
              <a:rPr lang="en-US" smtClean="0"/>
              <a:t>2/20/2025</a:t>
            </a:fld>
            <a:endParaRPr lang="en-US" dirty="0"/>
          </a:p>
        </p:txBody>
      </p:sp>
      <p:sp>
        <p:nvSpPr>
          <p:cNvPr id="6" name="Footer Placeholder 5">
            <a:extLst>
              <a:ext uri="{FF2B5EF4-FFF2-40B4-BE49-F238E27FC236}">
                <a16:creationId xmlns:a16="http://schemas.microsoft.com/office/drawing/2014/main" id="{6B1EB272-15B4-CF07-E620-BDF56D72BFB6}"/>
              </a:ext>
            </a:extLst>
          </p:cNvPr>
          <p:cNvSpPr>
            <a:spLocks noGrp="1"/>
          </p:cNvSpPr>
          <p:nvPr>
            <p:ph type="ftr" sz="quarter" idx="11"/>
          </p:nvPr>
        </p:nvSpPr>
        <p:spPr>
          <a:xfrm>
            <a:off x="3071811" y="6323011"/>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471D6FAF-B06C-FB56-2394-99FDCAB3BFA8}"/>
              </a:ext>
            </a:extLst>
          </p:cNvPr>
          <p:cNvSpPr>
            <a:spLocks noGrp="1"/>
          </p:cNvSpPr>
          <p:nvPr>
            <p:ph type="sldNum" sz="quarter" idx="12"/>
          </p:nvPr>
        </p:nvSpPr>
        <p:spPr>
          <a:xfrm>
            <a:off x="7353299" y="6323011"/>
            <a:ext cx="1508760" cy="365125"/>
          </a:xfrm>
          <a:prstGeom prst="rect">
            <a:avLst/>
          </a:prstGeom>
        </p:spPr>
        <p:txBody>
          <a:bodyPr/>
          <a:lstStyle/>
          <a:p>
            <a:fld id="{328657AF-A099-447A-B1F0-058F86389BAE}" type="slidenum">
              <a:rPr lang="en-US" smtClean="0"/>
              <a:t>‹#›</a:t>
            </a:fld>
            <a:endParaRPr lang="en-US" dirty="0"/>
          </a:p>
        </p:txBody>
      </p:sp>
    </p:spTree>
    <p:extLst>
      <p:ext uri="{BB962C8B-B14F-4D97-AF65-F5344CB8AC3E}">
        <p14:creationId xmlns:p14="http://schemas.microsoft.com/office/powerpoint/2010/main" val="7072495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0CEC6-A271-5253-CEF0-FCD5F18B4E39}"/>
              </a:ext>
            </a:extLst>
          </p:cNvPr>
          <p:cNvSpPr>
            <a:spLocks noGrp="1"/>
          </p:cNvSpPr>
          <p:nvPr>
            <p:ph type="title" hasCustomPrompt="1"/>
          </p:nvPr>
        </p:nvSpPr>
        <p:spPr>
          <a:xfrm>
            <a:off x="838200" y="256380"/>
            <a:ext cx="10515600" cy="82391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BBB248E-9390-67DC-D726-9E5F742BCFDF}"/>
              </a:ext>
            </a:extLst>
          </p:cNvPr>
          <p:cNvSpPr>
            <a:spLocks noGrp="1"/>
          </p:cNvSpPr>
          <p:nvPr>
            <p:ph type="body" idx="1"/>
          </p:nvPr>
        </p:nvSpPr>
        <p:spPr>
          <a:xfrm>
            <a:off x="839788" y="1681163"/>
            <a:ext cx="5157787" cy="823912"/>
          </a:xfrm>
        </p:spPr>
        <p:txBody>
          <a:bodyPr anchor="b">
            <a:no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B8DA63A-18C8-CDDD-52A1-478477D94265}"/>
              </a:ext>
            </a:extLst>
          </p:cNvPr>
          <p:cNvSpPr>
            <a:spLocks noGrp="1"/>
          </p:cNvSpPr>
          <p:nvPr>
            <p:ph sz="half" idx="2"/>
          </p:nvPr>
        </p:nvSpPr>
        <p:spPr>
          <a:xfrm>
            <a:off x="839788" y="2505075"/>
            <a:ext cx="5157787" cy="3684588"/>
          </a:xfrm>
        </p:spPr>
        <p:txBody>
          <a:bodyPr>
            <a:normAutofit/>
          </a:bodyPr>
          <a:lstStyle>
            <a:lvl1pPr>
              <a:defRPr sz="2400">
                <a:latin typeface="Open Sans" panose="020B0606030504020204" pitchFamily="34" charset="0"/>
                <a:ea typeface="Open Sans" panose="020B0606030504020204" pitchFamily="34" charset="0"/>
                <a:cs typeface="Open Sans" panose="020B0606030504020204" pitchFamily="34" charset="0"/>
              </a:defRPr>
            </a:lvl1pPr>
            <a:lvl2pPr>
              <a:defRPr sz="2000">
                <a:latin typeface="Open Sans" panose="020B0606030504020204" pitchFamily="34" charset="0"/>
                <a:ea typeface="Open Sans" panose="020B0606030504020204" pitchFamily="34" charset="0"/>
                <a:cs typeface="Open Sans" panose="020B0606030504020204" pitchFamily="34" charset="0"/>
              </a:defRPr>
            </a:lvl2pPr>
            <a:lvl3pPr>
              <a:defRPr sz="18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259141B-1A10-0C4A-BD7D-301339B84751}"/>
              </a:ext>
            </a:extLst>
          </p:cNvPr>
          <p:cNvSpPr>
            <a:spLocks noGrp="1"/>
          </p:cNvSpPr>
          <p:nvPr>
            <p:ph type="body" sz="quarter" idx="3"/>
          </p:nvPr>
        </p:nvSpPr>
        <p:spPr>
          <a:xfrm>
            <a:off x="6172200" y="1681163"/>
            <a:ext cx="5183188" cy="823912"/>
          </a:xfrm>
        </p:spPr>
        <p:txBody>
          <a:bodyPr anchor="b">
            <a:noAutofit/>
          </a:bodyPr>
          <a:lstStyle>
            <a:lvl1pPr marL="0" indent="0">
              <a:buNone/>
              <a:defRPr sz="28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E2DC2CD-899D-3203-7EB1-377EF6D2AD61}"/>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6C3F0AF-F817-E70F-857A-F6B6ED28AE99}"/>
              </a:ext>
            </a:extLst>
          </p:cNvPr>
          <p:cNvSpPr>
            <a:spLocks noGrp="1"/>
          </p:cNvSpPr>
          <p:nvPr>
            <p:ph type="dt" sz="half" idx="10"/>
          </p:nvPr>
        </p:nvSpPr>
        <p:spPr/>
        <p:txBody>
          <a:bodyPr/>
          <a:lstStyle/>
          <a:p>
            <a:fld id="{07CFF4E5-264C-45F4-AD0C-85920FF81AD8}" type="datetimeFigureOut">
              <a:rPr lang="en-US" smtClean="0"/>
              <a:t>2/20/2025</a:t>
            </a:fld>
            <a:endParaRPr lang="en-US" dirty="0"/>
          </a:p>
        </p:txBody>
      </p:sp>
      <p:sp>
        <p:nvSpPr>
          <p:cNvPr id="8" name="Footer Placeholder 7">
            <a:extLst>
              <a:ext uri="{FF2B5EF4-FFF2-40B4-BE49-F238E27FC236}">
                <a16:creationId xmlns:a16="http://schemas.microsoft.com/office/drawing/2014/main" id="{473702D3-416C-F98B-03EA-AFD54354645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41BD9D3-6EC9-A8D6-268E-AE8B9AAD9563}"/>
              </a:ext>
            </a:extLst>
          </p:cNvPr>
          <p:cNvSpPr>
            <a:spLocks noGrp="1"/>
          </p:cNvSpPr>
          <p:nvPr>
            <p:ph type="sldNum" sz="quarter" idx="12"/>
          </p:nvPr>
        </p:nvSpPr>
        <p:spPr>
          <a:xfrm>
            <a:off x="7353300" y="6310310"/>
            <a:ext cx="1508760" cy="365125"/>
          </a:xfrm>
          <a:prstGeom prst="rect">
            <a:avLst/>
          </a:prstGeom>
        </p:spPr>
        <p:txBody>
          <a:bodyPr/>
          <a:lstStyle/>
          <a:p>
            <a:fld id="{328657AF-A099-447A-B1F0-058F86389BAE}" type="slidenum">
              <a:rPr lang="en-US" smtClean="0"/>
              <a:t>‹#›</a:t>
            </a:fld>
            <a:endParaRPr lang="en-US" dirty="0"/>
          </a:p>
        </p:txBody>
      </p:sp>
    </p:spTree>
    <p:extLst>
      <p:ext uri="{BB962C8B-B14F-4D97-AF65-F5344CB8AC3E}">
        <p14:creationId xmlns:p14="http://schemas.microsoft.com/office/powerpoint/2010/main" val="326339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3728-A015-9056-8840-C3DE828AFE16}"/>
              </a:ext>
            </a:extLst>
          </p:cNvPr>
          <p:cNvSpPr>
            <a:spLocks noGrp="1"/>
          </p:cNvSpPr>
          <p:nvPr>
            <p:ph type="ctrTitle" hasCustomPrompt="1"/>
          </p:nvPr>
        </p:nvSpPr>
        <p:spPr>
          <a:xfrm>
            <a:off x="1524000" y="1122363"/>
            <a:ext cx="9144000" cy="2387600"/>
          </a:xfrm>
        </p:spPr>
        <p:txBody>
          <a:bodyPr anchor="b">
            <a:normAutofit/>
          </a:bodyPr>
          <a:lstStyle>
            <a:lvl1pPr algn="ctr">
              <a:defRPr sz="6600">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FABF5B4D-881C-D522-8A36-2BA68AFA684B}"/>
              </a:ext>
            </a:extLst>
          </p:cNvPr>
          <p:cNvSpPr>
            <a:spLocks noGrp="1"/>
          </p:cNvSpPr>
          <p:nvPr>
            <p:ph type="subTitle" idx="1"/>
          </p:nvPr>
        </p:nvSpPr>
        <p:spPr>
          <a:xfrm>
            <a:off x="1524000" y="3895724"/>
            <a:ext cx="9144000" cy="1362075"/>
          </a:xfrm>
        </p:spPr>
        <p:txBody>
          <a:bodyPr/>
          <a:lstStyle>
            <a:lvl1pPr marL="0" indent="0" algn="ctr">
              <a:buNone/>
              <a:defRPr sz="2400">
                <a:solidFill>
                  <a:schemeClr val="bg1">
                    <a:lumMod val="9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CFA9CDB-8169-9036-418B-A5E728CA4BAB}"/>
              </a:ext>
            </a:extLst>
          </p:cNvPr>
          <p:cNvSpPr>
            <a:spLocks noGrp="1"/>
          </p:cNvSpPr>
          <p:nvPr>
            <p:ph type="dt" sz="half" idx="10"/>
          </p:nvPr>
        </p:nvSpPr>
        <p:spPr>
          <a:xfrm>
            <a:off x="809909" y="6310310"/>
            <a:ext cx="2066544" cy="365125"/>
          </a:xfrm>
        </p:spPr>
        <p:txBody>
          <a:bodyPr/>
          <a:lstStyle/>
          <a:p>
            <a:fld id="{07CFF4E5-264C-45F4-AD0C-85920FF81AD8}" type="datetimeFigureOut">
              <a:rPr lang="en-US" smtClean="0"/>
              <a:t>2/20/2025</a:t>
            </a:fld>
            <a:endParaRPr lang="en-US" dirty="0"/>
          </a:p>
        </p:txBody>
      </p:sp>
      <p:sp>
        <p:nvSpPr>
          <p:cNvPr id="5" name="Footer Placeholder 4">
            <a:extLst>
              <a:ext uri="{FF2B5EF4-FFF2-40B4-BE49-F238E27FC236}">
                <a16:creationId xmlns:a16="http://schemas.microsoft.com/office/drawing/2014/main" id="{37F8154F-07B6-F155-368F-B0C950171470}"/>
              </a:ext>
            </a:extLst>
          </p:cNvPr>
          <p:cNvSpPr>
            <a:spLocks noGrp="1"/>
          </p:cNvSpPr>
          <p:nvPr>
            <p:ph type="ftr" sz="quarter" idx="11"/>
          </p:nvPr>
        </p:nvSpPr>
        <p:spPr>
          <a:xfrm>
            <a:off x="3128962" y="6310311"/>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005F934A-5C02-2A10-D607-40CCE4F7D2BE}"/>
              </a:ext>
            </a:extLst>
          </p:cNvPr>
          <p:cNvSpPr>
            <a:spLocks noGrp="1"/>
          </p:cNvSpPr>
          <p:nvPr>
            <p:ph type="sldNum" sz="quarter" idx="12"/>
          </p:nvPr>
        </p:nvSpPr>
        <p:spPr>
          <a:xfrm>
            <a:off x="7496271" y="6297607"/>
            <a:ext cx="1508760" cy="365125"/>
          </a:xfrm>
          <a:prstGeom prst="rect">
            <a:avLst/>
          </a:prstGeom>
        </p:spPr>
        <p:txBody>
          <a:bodyPr/>
          <a:lstStyle/>
          <a:p>
            <a:fld id="{328657AF-A099-447A-B1F0-058F86389BAE}" type="slidenum">
              <a:rPr lang="en-US" smtClean="0"/>
              <a:t>‹#›</a:t>
            </a:fld>
            <a:endParaRPr lang="en-US" dirty="0"/>
          </a:p>
        </p:txBody>
      </p:sp>
    </p:spTree>
    <p:extLst>
      <p:ext uri="{BB962C8B-B14F-4D97-AF65-F5344CB8AC3E}">
        <p14:creationId xmlns:p14="http://schemas.microsoft.com/office/powerpoint/2010/main" val="14926681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2506-FDED-565D-44E4-B2AB68082D21}"/>
              </a:ext>
            </a:extLst>
          </p:cNvPr>
          <p:cNvSpPr>
            <a:spLocks noGrp="1"/>
          </p:cNvSpPr>
          <p:nvPr>
            <p:ph type="title"/>
          </p:nvPr>
        </p:nvSpPr>
        <p:spPr>
          <a:xfrm>
            <a:off x="838200" y="258762"/>
            <a:ext cx="10515600" cy="739775"/>
          </a:xfrm>
        </p:spPr>
        <p:txBody>
          <a:bodyPr/>
          <a:lstStyle/>
          <a:p>
            <a:r>
              <a:rPr lang="en-US"/>
              <a:t>Click to edit Master title style</a:t>
            </a:r>
          </a:p>
        </p:txBody>
      </p:sp>
      <p:sp>
        <p:nvSpPr>
          <p:cNvPr id="3" name="Date Placeholder 2">
            <a:extLst>
              <a:ext uri="{FF2B5EF4-FFF2-40B4-BE49-F238E27FC236}">
                <a16:creationId xmlns:a16="http://schemas.microsoft.com/office/drawing/2014/main" id="{E209EED1-B99B-101B-2A21-49E12D4916F7}"/>
              </a:ext>
            </a:extLst>
          </p:cNvPr>
          <p:cNvSpPr>
            <a:spLocks noGrp="1"/>
          </p:cNvSpPr>
          <p:nvPr>
            <p:ph type="dt" sz="half" idx="10"/>
          </p:nvPr>
        </p:nvSpPr>
        <p:spPr/>
        <p:txBody>
          <a:bodyPr/>
          <a:lstStyle/>
          <a:p>
            <a:fld id="{07CFF4E5-264C-45F4-AD0C-85920FF81AD8}" type="datetimeFigureOut">
              <a:rPr lang="en-US" smtClean="0"/>
              <a:t>2/20/2025</a:t>
            </a:fld>
            <a:endParaRPr lang="en-US" dirty="0"/>
          </a:p>
        </p:txBody>
      </p:sp>
      <p:sp>
        <p:nvSpPr>
          <p:cNvPr id="4" name="Footer Placeholder 3">
            <a:extLst>
              <a:ext uri="{FF2B5EF4-FFF2-40B4-BE49-F238E27FC236}">
                <a16:creationId xmlns:a16="http://schemas.microsoft.com/office/drawing/2014/main" id="{9E209D5D-83E9-1338-77B7-68004586227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93BE47-54BD-AD08-AFCF-C3D52F271879}"/>
              </a:ext>
            </a:extLst>
          </p:cNvPr>
          <p:cNvSpPr>
            <a:spLocks noGrp="1"/>
          </p:cNvSpPr>
          <p:nvPr>
            <p:ph type="sldNum" sz="quarter" idx="12"/>
          </p:nvPr>
        </p:nvSpPr>
        <p:spPr>
          <a:xfrm>
            <a:off x="7353300" y="6323011"/>
            <a:ext cx="1508760" cy="365125"/>
          </a:xfrm>
          <a:prstGeom prst="rect">
            <a:avLst/>
          </a:prstGeom>
        </p:spPr>
        <p:txBody>
          <a:bodyPr/>
          <a:lstStyle/>
          <a:p>
            <a:fld id="{328657AF-A099-447A-B1F0-058F86389BAE}" type="slidenum">
              <a:rPr lang="en-US" smtClean="0"/>
              <a:t>‹#›</a:t>
            </a:fld>
            <a:endParaRPr lang="en-US" dirty="0"/>
          </a:p>
        </p:txBody>
      </p:sp>
    </p:spTree>
    <p:extLst>
      <p:ext uri="{BB962C8B-B14F-4D97-AF65-F5344CB8AC3E}">
        <p14:creationId xmlns:p14="http://schemas.microsoft.com/office/powerpoint/2010/main" val="94386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AEE9B5-2638-525A-0E7E-ED541092D073}"/>
              </a:ext>
            </a:extLst>
          </p:cNvPr>
          <p:cNvSpPr>
            <a:spLocks noGrp="1"/>
          </p:cNvSpPr>
          <p:nvPr>
            <p:ph type="dt" sz="half" idx="10"/>
          </p:nvPr>
        </p:nvSpPr>
        <p:spPr/>
        <p:txBody>
          <a:bodyPr/>
          <a:lstStyle/>
          <a:p>
            <a:fld id="{07CFF4E5-264C-45F4-AD0C-85920FF81AD8}" type="datetimeFigureOut">
              <a:rPr lang="en-US" smtClean="0"/>
              <a:t>2/20/2025</a:t>
            </a:fld>
            <a:endParaRPr lang="en-US" dirty="0"/>
          </a:p>
        </p:txBody>
      </p:sp>
      <p:sp>
        <p:nvSpPr>
          <p:cNvPr id="3" name="Footer Placeholder 2">
            <a:extLst>
              <a:ext uri="{FF2B5EF4-FFF2-40B4-BE49-F238E27FC236}">
                <a16:creationId xmlns:a16="http://schemas.microsoft.com/office/drawing/2014/main" id="{8AFD6830-A001-846E-5C4A-1632245EFB4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6968B34-B732-C226-4101-8B2CC003A1D7}"/>
              </a:ext>
            </a:extLst>
          </p:cNvPr>
          <p:cNvSpPr>
            <a:spLocks noGrp="1"/>
          </p:cNvSpPr>
          <p:nvPr>
            <p:ph type="sldNum" sz="quarter" idx="12"/>
          </p:nvPr>
        </p:nvSpPr>
        <p:spPr>
          <a:xfrm>
            <a:off x="7353300" y="6323011"/>
            <a:ext cx="1508760" cy="365125"/>
          </a:xfrm>
          <a:prstGeom prst="rect">
            <a:avLst/>
          </a:prstGeom>
        </p:spPr>
        <p:txBody>
          <a:bodyPr/>
          <a:lstStyle/>
          <a:p>
            <a:fld id="{328657AF-A099-447A-B1F0-058F86389BAE}" type="slidenum">
              <a:rPr lang="en-US" smtClean="0"/>
              <a:t>‹#›</a:t>
            </a:fld>
            <a:endParaRPr lang="en-US" dirty="0"/>
          </a:p>
        </p:txBody>
      </p:sp>
    </p:spTree>
    <p:extLst>
      <p:ext uri="{BB962C8B-B14F-4D97-AF65-F5344CB8AC3E}">
        <p14:creationId xmlns:p14="http://schemas.microsoft.com/office/powerpoint/2010/main" val="29609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5829-723E-303B-4914-74FF6EADACDB}"/>
              </a:ext>
            </a:extLst>
          </p:cNvPr>
          <p:cNvSpPr>
            <a:spLocks noGrp="1"/>
          </p:cNvSpPr>
          <p:nvPr>
            <p:ph type="title"/>
          </p:nvPr>
        </p:nvSpPr>
        <p:spPr>
          <a:xfrm>
            <a:off x="839788" y="1216024"/>
            <a:ext cx="3932237" cy="733425"/>
          </a:xfrm>
        </p:spPr>
        <p:txBody>
          <a:bodyPr anchor="b"/>
          <a:lstStyle>
            <a:lvl1pPr>
              <a:defRPr sz="32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0015D2E-602D-3FC6-F186-EFFEBC268CB7}"/>
              </a:ext>
            </a:extLst>
          </p:cNvPr>
          <p:cNvSpPr>
            <a:spLocks noGrp="1"/>
          </p:cNvSpPr>
          <p:nvPr>
            <p:ph idx="1"/>
          </p:nvPr>
        </p:nvSpPr>
        <p:spPr>
          <a:xfrm>
            <a:off x="5180012" y="1216024"/>
            <a:ext cx="6172200" cy="4873625"/>
          </a:xfrm>
        </p:spPr>
        <p:txBody>
          <a:bodyPr>
            <a:normAutofit/>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000">
                <a:latin typeface="Open Sans" panose="020B0606030504020204" pitchFamily="34" charset="0"/>
                <a:ea typeface="Open Sans" panose="020B0606030504020204" pitchFamily="34" charset="0"/>
                <a:cs typeface="Open Sans" panose="020B0606030504020204" pitchFamily="34" charset="0"/>
              </a:defRPr>
            </a:lvl3pPr>
            <a:lvl4pPr>
              <a:defRPr sz="1800">
                <a:latin typeface="Open Sans" panose="020B0606030504020204" pitchFamily="34" charset="0"/>
                <a:ea typeface="Open Sans" panose="020B0606030504020204" pitchFamily="34" charset="0"/>
                <a:cs typeface="Open Sans" panose="020B0606030504020204" pitchFamily="34" charset="0"/>
              </a:defRPr>
            </a:lvl4pPr>
            <a:lvl5pPr>
              <a:defRPr sz="180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456B287-EA78-C4D0-8BBD-95B93743E108}"/>
              </a:ext>
            </a:extLst>
          </p:cNvPr>
          <p:cNvSpPr>
            <a:spLocks noGrp="1"/>
          </p:cNvSpPr>
          <p:nvPr>
            <p:ph type="body" sz="half" idx="2"/>
          </p:nvPr>
        </p:nvSpPr>
        <p:spPr>
          <a:xfrm>
            <a:off x="839788" y="2057400"/>
            <a:ext cx="3932237" cy="3811588"/>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71179DE-A3BF-267E-123D-E38D99A4BEBA}"/>
              </a:ext>
            </a:extLst>
          </p:cNvPr>
          <p:cNvSpPr>
            <a:spLocks noGrp="1"/>
          </p:cNvSpPr>
          <p:nvPr>
            <p:ph type="dt" sz="half" idx="10"/>
          </p:nvPr>
        </p:nvSpPr>
        <p:spPr/>
        <p:txBody>
          <a:bodyPr/>
          <a:lstStyle/>
          <a:p>
            <a:fld id="{07CFF4E5-264C-45F4-AD0C-85920FF81AD8}" type="datetimeFigureOut">
              <a:rPr lang="en-US" smtClean="0"/>
              <a:t>2/20/2025</a:t>
            </a:fld>
            <a:endParaRPr lang="en-US" dirty="0"/>
          </a:p>
        </p:txBody>
      </p:sp>
      <p:sp>
        <p:nvSpPr>
          <p:cNvPr id="6" name="Footer Placeholder 5">
            <a:extLst>
              <a:ext uri="{FF2B5EF4-FFF2-40B4-BE49-F238E27FC236}">
                <a16:creationId xmlns:a16="http://schemas.microsoft.com/office/drawing/2014/main" id="{32CCAD3D-0F0F-C15E-BEA6-BC66A72D0A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C08BBC-19EF-DD38-0793-4A8901749A3F}"/>
              </a:ext>
            </a:extLst>
          </p:cNvPr>
          <p:cNvSpPr>
            <a:spLocks noGrp="1"/>
          </p:cNvSpPr>
          <p:nvPr>
            <p:ph type="sldNum" sz="quarter" idx="12"/>
          </p:nvPr>
        </p:nvSpPr>
        <p:spPr>
          <a:xfrm>
            <a:off x="8610600" y="6356350"/>
            <a:ext cx="2743200" cy="365125"/>
          </a:xfrm>
          <a:prstGeom prst="rect">
            <a:avLst/>
          </a:prstGeom>
        </p:spPr>
        <p:txBody>
          <a:bodyPr/>
          <a:lstStyle/>
          <a:p>
            <a:fld id="{328657AF-A099-447A-B1F0-058F86389BAE}" type="slidenum">
              <a:rPr lang="en-US" smtClean="0"/>
              <a:t>‹#›</a:t>
            </a:fld>
            <a:endParaRPr lang="en-US" dirty="0"/>
          </a:p>
        </p:txBody>
      </p:sp>
    </p:spTree>
    <p:extLst>
      <p:ext uri="{BB962C8B-B14F-4D97-AF65-F5344CB8AC3E}">
        <p14:creationId xmlns:p14="http://schemas.microsoft.com/office/powerpoint/2010/main" val="92328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F562-379C-7CE7-1F71-7B1FD9F395A8}"/>
              </a:ext>
            </a:extLst>
          </p:cNvPr>
          <p:cNvSpPr>
            <a:spLocks noGrp="1"/>
          </p:cNvSpPr>
          <p:nvPr>
            <p:ph type="title" hasCustomPrompt="1"/>
          </p:nvPr>
        </p:nvSpPr>
        <p:spPr>
          <a:xfrm>
            <a:off x="838200" y="1311274"/>
            <a:ext cx="3932237" cy="841376"/>
          </a:xfrm>
        </p:spPr>
        <p:txBody>
          <a:bodyPr anchor="b">
            <a:normAutofit/>
          </a:bodyPr>
          <a:lstStyle>
            <a:lvl1pPr>
              <a:defRPr sz="36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62AB9DA3-02B5-772F-B9AA-9D741E25A066}"/>
              </a:ext>
            </a:extLst>
          </p:cNvPr>
          <p:cNvSpPr>
            <a:spLocks noGrp="1"/>
          </p:cNvSpPr>
          <p:nvPr>
            <p:ph type="pic" idx="1"/>
          </p:nvPr>
        </p:nvSpPr>
        <p:spPr>
          <a:xfrm>
            <a:off x="5178424" y="1311275"/>
            <a:ext cx="6172200" cy="46529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9E35A7A-EAD0-0236-FE68-D32056DB8881}"/>
              </a:ext>
            </a:extLst>
          </p:cNvPr>
          <p:cNvSpPr>
            <a:spLocks noGrp="1"/>
          </p:cNvSpPr>
          <p:nvPr>
            <p:ph type="body" sz="half" idx="2"/>
          </p:nvPr>
        </p:nvSpPr>
        <p:spPr>
          <a:xfrm>
            <a:off x="838200" y="2152650"/>
            <a:ext cx="3932237" cy="3811588"/>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8F11D79-5971-6EBC-2D44-4D1404F10E21}"/>
              </a:ext>
            </a:extLst>
          </p:cNvPr>
          <p:cNvSpPr>
            <a:spLocks noGrp="1"/>
          </p:cNvSpPr>
          <p:nvPr>
            <p:ph type="dt" sz="half" idx="10"/>
          </p:nvPr>
        </p:nvSpPr>
        <p:spPr/>
        <p:txBody>
          <a:bodyPr/>
          <a:lstStyle/>
          <a:p>
            <a:fld id="{07CFF4E5-264C-45F4-AD0C-85920FF81AD8}" type="datetimeFigureOut">
              <a:rPr lang="en-US" smtClean="0"/>
              <a:t>2/20/2025</a:t>
            </a:fld>
            <a:endParaRPr lang="en-US" dirty="0"/>
          </a:p>
        </p:txBody>
      </p:sp>
      <p:sp>
        <p:nvSpPr>
          <p:cNvPr id="6" name="Footer Placeholder 5">
            <a:extLst>
              <a:ext uri="{FF2B5EF4-FFF2-40B4-BE49-F238E27FC236}">
                <a16:creationId xmlns:a16="http://schemas.microsoft.com/office/drawing/2014/main" id="{23A211E6-23D9-C21D-ABCE-2E5793A8CE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717799-548C-FBDB-35DE-FDF7929856DC}"/>
              </a:ext>
            </a:extLst>
          </p:cNvPr>
          <p:cNvSpPr>
            <a:spLocks noGrp="1"/>
          </p:cNvSpPr>
          <p:nvPr>
            <p:ph type="sldNum" sz="quarter" idx="12"/>
          </p:nvPr>
        </p:nvSpPr>
        <p:spPr>
          <a:xfrm>
            <a:off x="7353300" y="6310310"/>
            <a:ext cx="1508760" cy="365125"/>
          </a:xfrm>
          <a:prstGeom prst="rect">
            <a:avLst/>
          </a:prstGeom>
        </p:spPr>
        <p:txBody>
          <a:bodyPr/>
          <a:lstStyle/>
          <a:p>
            <a:fld id="{328657AF-A099-447A-B1F0-058F86389BAE}" type="slidenum">
              <a:rPr lang="en-US" smtClean="0"/>
              <a:t>‹#›</a:t>
            </a:fld>
            <a:endParaRPr lang="en-US" dirty="0"/>
          </a:p>
        </p:txBody>
      </p:sp>
    </p:spTree>
    <p:extLst>
      <p:ext uri="{BB962C8B-B14F-4D97-AF65-F5344CB8AC3E}">
        <p14:creationId xmlns:p14="http://schemas.microsoft.com/office/powerpoint/2010/main" val="156019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6016B-C0CE-E558-5B58-1AAE084748C7}"/>
              </a:ext>
            </a:extLst>
          </p:cNvPr>
          <p:cNvSpPr>
            <a:spLocks noGrp="1"/>
          </p:cNvSpPr>
          <p:nvPr>
            <p:ph type="title"/>
          </p:nvPr>
        </p:nvSpPr>
        <p:spPr>
          <a:xfrm>
            <a:off x="838200" y="306387"/>
            <a:ext cx="10515600" cy="739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92FDC57-EF7E-D1EB-F4BB-A0CD0694C486}"/>
              </a:ext>
            </a:extLst>
          </p:cNvPr>
          <p:cNvSpPr>
            <a:spLocks noGrp="1"/>
          </p:cNvSpPr>
          <p:nvPr>
            <p:ph type="body" idx="1"/>
          </p:nvPr>
        </p:nvSpPr>
        <p:spPr>
          <a:xfrm>
            <a:off x="838200" y="146050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CAF4D13-58C5-CE24-E989-963C4D5E78C7}"/>
              </a:ext>
            </a:extLst>
          </p:cNvPr>
          <p:cNvSpPr>
            <a:spLocks noGrp="1"/>
          </p:cNvSpPr>
          <p:nvPr>
            <p:ph type="dt" sz="half" idx="2"/>
          </p:nvPr>
        </p:nvSpPr>
        <p:spPr>
          <a:xfrm>
            <a:off x="838200" y="6323011"/>
            <a:ext cx="2066924"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07CFF4E5-264C-45F4-AD0C-85920FF81AD8}" type="datetimeFigureOut">
              <a:rPr lang="en-US" smtClean="0"/>
              <a:pPr/>
              <a:t>2/20/2025</a:t>
            </a:fld>
            <a:endParaRPr lang="en-US" dirty="0"/>
          </a:p>
        </p:txBody>
      </p:sp>
      <p:sp>
        <p:nvSpPr>
          <p:cNvPr id="5" name="Footer Placeholder 4">
            <a:extLst>
              <a:ext uri="{FF2B5EF4-FFF2-40B4-BE49-F238E27FC236}">
                <a16:creationId xmlns:a16="http://schemas.microsoft.com/office/drawing/2014/main" id="{4C9B6BED-933D-A1CF-EE43-696195862C6F}"/>
              </a:ext>
            </a:extLst>
          </p:cNvPr>
          <p:cNvSpPr>
            <a:spLocks noGrp="1"/>
          </p:cNvSpPr>
          <p:nvPr>
            <p:ph type="ftr" sz="quarter" idx="3"/>
          </p:nvPr>
        </p:nvSpPr>
        <p:spPr>
          <a:xfrm>
            <a:off x="3071812" y="631031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0D94FAFC-2357-001E-845A-2928AC0C8AEA}"/>
              </a:ext>
            </a:extLst>
          </p:cNvPr>
          <p:cNvSpPr>
            <a:spLocks noGrp="1"/>
          </p:cNvSpPr>
          <p:nvPr>
            <p:ph type="sldNum" sz="quarter" idx="4"/>
          </p:nvPr>
        </p:nvSpPr>
        <p:spPr>
          <a:xfrm>
            <a:off x="7353300" y="6310312"/>
            <a:ext cx="150495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328657AF-A099-447A-B1F0-058F86389BAE}" type="slidenum">
              <a:rPr lang="en-US" smtClean="0"/>
              <a:pPr/>
              <a:t>‹#›</a:t>
            </a:fld>
            <a:endParaRPr lang="en-US" dirty="0"/>
          </a:p>
        </p:txBody>
      </p:sp>
    </p:spTree>
    <p:extLst>
      <p:ext uri="{BB962C8B-B14F-4D97-AF65-F5344CB8AC3E}">
        <p14:creationId xmlns:p14="http://schemas.microsoft.com/office/powerpoint/2010/main" val="3506877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54" r:id="rId6"/>
    <p:sldLayoutId id="2147483655" r:id="rId7"/>
    <p:sldLayoutId id="2147483656" r:id="rId8"/>
    <p:sldLayoutId id="2147483657" r:id="rId9"/>
    <p:sldLayoutId id="2147483661"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46.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45.png"/><Relationship Id="rId5" Type="http://schemas.openxmlformats.org/officeDocument/2006/relationships/diagramQuickStyle" Target="../diagrams/quickStyle7.xml"/><Relationship Id="rId10" Type="http://schemas.openxmlformats.org/officeDocument/2006/relationships/image" Target="../media/image44.png"/><Relationship Id="rId4" Type="http://schemas.openxmlformats.org/officeDocument/2006/relationships/diagramLayout" Target="../diagrams/layout7.xml"/><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57A0654-389E-7D51-E278-D9D1C3F94221}"/>
              </a:ext>
            </a:extLst>
          </p:cNvPr>
          <p:cNvSpPr/>
          <p:nvPr/>
        </p:nvSpPr>
        <p:spPr>
          <a:xfrm>
            <a:off x="1820214" y="3710859"/>
            <a:ext cx="8551571" cy="225245"/>
          </a:xfrm>
          <a:prstGeom prst="rect">
            <a:avLst/>
          </a:prstGeom>
          <a:solidFill>
            <a:srgbClr val="5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DABF70-F6D3-813F-5F21-2C99F2734B04}"/>
              </a:ext>
            </a:extLst>
          </p:cNvPr>
          <p:cNvSpPr>
            <a:spLocks noGrp="1"/>
          </p:cNvSpPr>
          <p:nvPr>
            <p:ph type="ctrTitle"/>
          </p:nvPr>
        </p:nvSpPr>
        <p:spPr>
          <a:xfrm>
            <a:off x="948288" y="1606996"/>
            <a:ext cx="10610300" cy="1328379"/>
          </a:xfrm>
        </p:spPr>
        <p:txBody>
          <a:bodyPr anchor="ctr">
            <a:normAutofit fontScale="90000"/>
          </a:bodyPr>
          <a:lstStyle/>
          <a:p>
            <a:r>
              <a:rPr lang="en-US" dirty="0"/>
              <a:t>Women’s Philanthropy: 20 Years of Gender and Giving Trends</a:t>
            </a:r>
          </a:p>
        </p:txBody>
      </p:sp>
      <p:sp>
        <p:nvSpPr>
          <p:cNvPr id="3" name="Subtitle 2">
            <a:extLst>
              <a:ext uri="{FF2B5EF4-FFF2-40B4-BE49-F238E27FC236}">
                <a16:creationId xmlns:a16="http://schemas.microsoft.com/office/drawing/2014/main" id="{E2F0532A-FBDC-A3CB-5D45-60F3B1FA8072}"/>
              </a:ext>
            </a:extLst>
          </p:cNvPr>
          <p:cNvSpPr>
            <a:spLocks noGrp="1"/>
          </p:cNvSpPr>
          <p:nvPr>
            <p:ph type="subTitle" idx="1"/>
          </p:nvPr>
        </p:nvSpPr>
        <p:spPr>
          <a:xfrm>
            <a:off x="3173625" y="3710859"/>
            <a:ext cx="5844746" cy="439560"/>
          </a:xfrm>
        </p:spPr>
        <p:txBody>
          <a:bodyPr/>
          <a:lstStyle/>
          <a:p>
            <a:r>
              <a:rPr lang="en-US" dirty="0"/>
              <a:t>February 20, 2025</a:t>
            </a:r>
          </a:p>
        </p:txBody>
      </p:sp>
      <p:cxnSp>
        <p:nvCxnSpPr>
          <p:cNvPr id="12" name="Straight Connector 11">
            <a:extLst>
              <a:ext uri="{FF2B5EF4-FFF2-40B4-BE49-F238E27FC236}">
                <a16:creationId xmlns:a16="http://schemas.microsoft.com/office/drawing/2014/main" id="{F2AD1BCE-91FA-2CD6-23B6-6CED15BD1CEC}"/>
              </a:ext>
            </a:extLst>
          </p:cNvPr>
          <p:cNvCxnSpPr>
            <a:cxnSpLocks/>
          </p:cNvCxnSpPr>
          <p:nvPr/>
        </p:nvCxnSpPr>
        <p:spPr>
          <a:xfrm>
            <a:off x="1752424" y="3212757"/>
            <a:ext cx="868714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D848FF3-7C60-1A1A-9543-1C6443E9EC80}"/>
              </a:ext>
            </a:extLst>
          </p:cNvPr>
          <p:cNvSpPr txBox="1"/>
          <p:nvPr/>
        </p:nvSpPr>
        <p:spPr>
          <a:xfrm>
            <a:off x="4109540" y="4150419"/>
            <a:ext cx="4287795" cy="646331"/>
          </a:xfrm>
          <a:prstGeom prst="rect">
            <a:avLst/>
          </a:prstGeom>
          <a:noFill/>
        </p:spPr>
        <p:txBody>
          <a:bodyPr wrap="square" rtlCol="0">
            <a:spAutoFit/>
          </a:bodyPr>
          <a:lstStyle/>
          <a:p>
            <a:pPr algn="ctr"/>
            <a:r>
              <a:rPr lang="en-US" dirty="0">
                <a:solidFill>
                  <a:schemeClr val="bg1"/>
                </a:solidFill>
              </a:rPr>
              <a:t>Facilitated by Angela Seaworth, Ph.D. </a:t>
            </a:r>
          </a:p>
          <a:p>
            <a:pPr algn="ctr"/>
            <a:r>
              <a:rPr lang="en-US" dirty="0">
                <a:solidFill>
                  <a:schemeClr val="bg1"/>
                </a:solidFill>
              </a:rPr>
              <a:t>Jacqueline Ackerman, MPA </a:t>
            </a:r>
          </a:p>
        </p:txBody>
      </p:sp>
    </p:spTree>
    <p:extLst>
      <p:ext uri="{BB962C8B-B14F-4D97-AF65-F5344CB8AC3E}">
        <p14:creationId xmlns:p14="http://schemas.microsoft.com/office/powerpoint/2010/main" val="3629626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1"/>
            <a:ext cx="12192000" cy="6011220"/>
          </a:xfrm>
          <a:prstGeom prst="rect">
            <a:avLst/>
          </a:prstGeom>
          <a:gradFill flip="none" rotWithShape="1">
            <a:gsLst>
              <a:gs pos="0">
                <a:srgbClr val="885171">
                  <a:tint val="66000"/>
                  <a:satMod val="160000"/>
                </a:srgbClr>
              </a:gs>
              <a:gs pos="50000">
                <a:srgbClr val="885171">
                  <a:tint val="44500"/>
                  <a:satMod val="160000"/>
                </a:srgbClr>
              </a:gs>
              <a:gs pos="100000">
                <a:srgbClr val="885171">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aphicFrame>
        <p:nvGraphicFramePr>
          <p:cNvPr id="5" name="Diagram 4">
            <a:extLst>
              <a:ext uri="{FF2B5EF4-FFF2-40B4-BE49-F238E27FC236}">
                <a16:creationId xmlns:a16="http://schemas.microsoft.com/office/drawing/2014/main" id="{22AA0655-E0EE-B5DC-0596-30AD9A4DC2B6}"/>
              </a:ext>
            </a:extLst>
          </p:cNvPr>
          <p:cNvGraphicFramePr/>
          <p:nvPr/>
        </p:nvGraphicFramePr>
        <p:xfrm>
          <a:off x="464266" y="670155"/>
          <a:ext cx="11380545" cy="5300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15B5F8C7-7FBB-86F0-F6A9-D299516B37FA}"/>
              </a:ext>
            </a:extLst>
          </p:cNvPr>
          <p:cNvSpPr txBox="1">
            <a:spLocks/>
          </p:cNvSpPr>
          <p:nvPr/>
        </p:nvSpPr>
        <p:spPr>
          <a:xfrm>
            <a:off x="1530498" y="720436"/>
            <a:ext cx="9131007" cy="6594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Nova" panose="020B0504020202020204" pitchFamily="34" charset="0"/>
                <a:ea typeface="Tahoma" panose="020B0604030504040204" pitchFamily="34" charset="0"/>
                <a:cs typeface="Tahoma" panose="020B0604030504040204" pitchFamily="34" charset="0"/>
              </a:rPr>
              <a:t>The case for focusing on women donors</a:t>
            </a:r>
          </a:p>
        </p:txBody>
      </p:sp>
    </p:spTree>
    <p:extLst>
      <p:ext uri="{BB962C8B-B14F-4D97-AF65-F5344CB8AC3E}">
        <p14:creationId xmlns:p14="http://schemas.microsoft.com/office/powerpoint/2010/main" val="414248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1"/>
            <a:ext cx="12192000" cy="6011220"/>
          </a:xfrm>
          <a:prstGeom prst="rect">
            <a:avLst/>
          </a:prstGeom>
          <a:gradFill flip="none" rotWithShape="1">
            <a:gsLst>
              <a:gs pos="0">
                <a:srgbClr val="885171">
                  <a:tint val="66000"/>
                  <a:satMod val="160000"/>
                </a:srgbClr>
              </a:gs>
              <a:gs pos="50000">
                <a:srgbClr val="885171">
                  <a:tint val="44500"/>
                  <a:satMod val="160000"/>
                </a:srgbClr>
              </a:gs>
              <a:gs pos="100000">
                <a:srgbClr val="885171">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aphicFrame>
        <p:nvGraphicFramePr>
          <p:cNvPr id="5" name="Diagram 4">
            <a:extLst>
              <a:ext uri="{FF2B5EF4-FFF2-40B4-BE49-F238E27FC236}">
                <a16:creationId xmlns:a16="http://schemas.microsoft.com/office/drawing/2014/main" id="{22AA0655-E0EE-B5DC-0596-30AD9A4DC2B6}"/>
              </a:ext>
            </a:extLst>
          </p:cNvPr>
          <p:cNvGraphicFramePr/>
          <p:nvPr/>
        </p:nvGraphicFramePr>
        <p:xfrm>
          <a:off x="464266" y="670155"/>
          <a:ext cx="11380545" cy="5300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15B5F8C7-7FBB-86F0-F6A9-D299516B37FA}"/>
              </a:ext>
            </a:extLst>
          </p:cNvPr>
          <p:cNvSpPr txBox="1">
            <a:spLocks/>
          </p:cNvSpPr>
          <p:nvPr/>
        </p:nvSpPr>
        <p:spPr>
          <a:xfrm>
            <a:off x="1530498" y="720436"/>
            <a:ext cx="9131007" cy="6594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Nova" panose="020B0504020202020204" pitchFamily="34" charset="0"/>
                <a:ea typeface="Tahoma" panose="020B0604030504040204" pitchFamily="34" charset="0"/>
                <a:cs typeface="Tahoma" panose="020B0604030504040204" pitchFamily="34" charset="0"/>
              </a:rPr>
              <a:t>Research: Who gives? </a:t>
            </a:r>
          </a:p>
        </p:txBody>
      </p:sp>
    </p:spTree>
    <p:extLst>
      <p:ext uri="{BB962C8B-B14F-4D97-AF65-F5344CB8AC3E}">
        <p14:creationId xmlns:p14="http://schemas.microsoft.com/office/powerpoint/2010/main" val="624415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1"/>
            <a:ext cx="12192000" cy="6015257"/>
          </a:xfrm>
          <a:prstGeom prst="rect">
            <a:avLst/>
          </a:prstGeom>
          <a:gradFill flip="none" rotWithShape="1">
            <a:gsLst>
              <a:gs pos="0">
                <a:srgbClr val="5FB4AD">
                  <a:tint val="66000"/>
                  <a:satMod val="160000"/>
                </a:srgbClr>
              </a:gs>
              <a:gs pos="50000">
                <a:srgbClr val="5FB4AD">
                  <a:tint val="44500"/>
                  <a:satMod val="160000"/>
                </a:srgbClr>
              </a:gs>
              <a:gs pos="100000">
                <a:srgbClr val="5FB4AD">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itle 1">
            <a:extLst>
              <a:ext uri="{FF2B5EF4-FFF2-40B4-BE49-F238E27FC236}">
                <a16:creationId xmlns:a16="http://schemas.microsoft.com/office/drawing/2014/main" id="{77A90050-9A5C-A1CA-6A58-C84FD55DA8C2}"/>
              </a:ext>
            </a:extLst>
          </p:cNvPr>
          <p:cNvSpPr txBox="1">
            <a:spLocks/>
          </p:cNvSpPr>
          <p:nvPr/>
        </p:nvSpPr>
        <p:spPr>
          <a:xfrm>
            <a:off x="1530498" y="720436"/>
            <a:ext cx="9131007" cy="6594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425773"/>
                </a:solidFill>
                <a:latin typeface="Arial Nova" panose="020B0504020202020204" pitchFamily="34" charset="0"/>
                <a:ea typeface="Tahoma" panose="020B0604030504040204" pitchFamily="34" charset="0"/>
                <a:cs typeface="Tahoma" panose="020B0604030504040204" pitchFamily="34" charset="0"/>
              </a:rPr>
              <a:t>Women drive charitable decision-making</a:t>
            </a:r>
          </a:p>
        </p:txBody>
      </p:sp>
      <p:graphicFrame>
        <p:nvGraphicFramePr>
          <p:cNvPr id="5" name="Chart 4">
            <a:extLst>
              <a:ext uri="{FF2B5EF4-FFF2-40B4-BE49-F238E27FC236}">
                <a16:creationId xmlns:a16="http://schemas.microsoft.com/office/drawing/2014/main" id="{CA1CB124-D1FF-448F-E2A3-B02CAF9054A5}"/>
              </a:ext>
            </a:extLst>
          </p:cNvPr>
          <p:cNvGraphicFramePr/>
          <p:nvPr/>
        </p:nvGraphicFramePr>
        <p:xfrm>
          <a:off x="827604" y="1397000"/>
          <a:ext cx="10561017" cy="45184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2988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1"/>
            <a:ext cx="12192000" cy="6011220"/>
          </a:xfrm>
          <a:prstGeom prst="rect">
            <a:avLst/>
          </a:prstGeom>
          <a:gradFill flip="none" rotWithShape="1">
            <a:gsLst>
              <a:gs pos="0">
                <a:srgbClr val="885171">
                  <a:tint val="66000"/>
                  <a:satMod val="160000"/>
                </a:srgbClr>
              </a:gs>
              <a:gs pos="50000">
                <a:srgbClr val="885171">
                  <a:tint val="44500"/>
                  <a:satMod val="160000"/>
                </a:srgbClr>
              </a:gs>
              <a:gs pos="100000">
                <a:srgbClr val="885171">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itle 1">
            <a:extLst>
              <a:ext uri="{FF2B5EF4-FFF2-40B4-BE49-F238E27FC236}">
                <a16:creationId xmlns:a16="http://schemas.microsoft.com/office/drawing/2014/main" id="{6E120C91-7E3E-CA3C-16C3-AC474BF352B0}"/>
              </a:ext>
            </a:extLst>
          </p:cNvPr>
          <p:cNvSpPr txBox="1">
            <a:spLocks/>
          </p:cNvSpPr>
          <p:nvPr/>
        </p:nvSpPr>
        <p:spPr>
          <a:xfrm>
            <a:off x="1530498" y="720436"/>
            <a:ext cx="9131007" cy="6594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Nova" panose="020B0504020202020204" pitchFamily="34" charset="0"/>
                <a:ea typeface="Tahoma" panose="020B0604030504040204" pitchFamily="34" charset="0"/>
                <a:cs typeface="Tahoma" panose="020B0604030504040204" pitchFamily="34" charset="0"/>
              </a:rPr>
              <a:t>How do women give?</a:t>
            </a:r>
          </a:p>
        </p:txBody>
      </p:sp>
      <p:graphicFrame>
        <p:nvGraphicFramePr>
          <p:cNvPr id="5" name="Diagram 4">
            <a:extLst>
              <a:ext uri="{FF2B5EF4-FFF2-40B4-BE49-F238E27FC236}">
                <a16:creationId xmlns:a16="http://schemas.microsoft.com/office/drawing/2014/main" id="{B50D7E68-0FD0-5779-14AF-D644705C7008}"/>
              </a:ext>
            </a:extLst>
          </p:cNvPr>
          <p:cNvGraphicFramePr/>
          <p:nvPr/>
        </p:nvGraphicFramePr>
        <p:xfrm>
          <a:off x="351227" y="1227275"/>
          <a:ext cx="11453212" cy="4574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227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67223-42D1-A3BC-83B0-596BBADF8F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23300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53009" y="1"/>
            <a:ext cx="12192000" cy="6015257"/>
          </a:xfrm>
          <a:prstGeom prst="rect">
            <a:avLst/>
          </a:prstGeom>
          <a:gradFill flip="none" rotWithShape="1">
            <a:gsLst>
              <a:gs pos="0">
                <a:srgbClr val="5FB4AD">
                  <a:tint val="66000"/>
                  <a:satMod val="160000"/>
                </a:srgbClr>
              </a:gs>
              <a:gs pos="50000">
                <a:srgbClr val="5FB4AD">
                  <a:tint val="44500"/>
                  <a:satMod val="160000"/>
                </a:srgbClr>
              </a:gs>
              <a:gs pos="100000">
                <a:srgbClr val="5FB4AD">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itle 1">
            <a:extLst>
              <a:ext uri="{FF2B5EF4-FFF2-40B4-BE49-F238E27FC236}">
                <a16:creationId xmlns:a16="http://schemas.microsoft.com/office/drawing/2014/main" id="{F82BC748-A875-2259-4EEF-DFC70B1BF263}"/>
              </a:ext>
            </a:extLst>
          </p:cNvPr>
          <p:cNvSpPr txBox="1">
            <a:spLocks/>
          </p:cNvSpPr>
          <p:nvPr/>
        </p:nvSpPr>
        <p:spPr>
          <a:xfrm>
            <a:off x="1530498" y="720436"/>
            <a:ext cx="9131007" cy="6594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425773"/>
                </a:solidFill>
                <a:latin typeface="Arial Nova" panose="020B0504020202020204" pitchFamily="34" charset="0"/>
                <a:ea typeface="Tahoma" panose="020B0604030504040204" pitchFamily="34" charset="0"/>
                <a:cs typeface="Tahoma" panose="020B0604030504040204" pitchFamily="34" charset="0"/>
              </a:rPr>
              <a:t>Newest research: </a:t>
            </a:r>
            <a:r>
              <a:rPr lang="en-US" sz="3600" b="1" i="1" dirty="0">
                <a:solidFill>
                  <a:srgbClr val="425773"/>
                </a:solidFill>
                <a:latin typeface="Arial Nova" panose="020B0504020202020204" pitchFamily="34" charset="0"/>
                <a:ea typeface="Tahoma" panose="020B0604030504040204" pitchFamily="34" charset="0"/>
                <a:cs typeface="Tahoma" panose="020B0604030504040204" pitchFamily="34" charset="0"/>
              </a:rPr>
              <a:t>Women Give 2024</a:t>
            </a:r>
            <a:endParaRPr lang="en-US" sz="3600" b="1" dirty="0">
              <a:solidFill>
                <a:srgbClr val="425773"/>
              </a:solidFill>
              <a:latin typeface="Arial Nova" panose="020B0504020202020204" pitchFamily="34" charset="0"/>
              <a:ea typeface="Tahoma" panose="020B0604030504040204" pitchFamily="34" charset="0"/>
              <a:cs typeface="Tahoma" panose="020B0604030504040204" pitchFamily="34" charset="0"/>
            </a:endParaRPr>
          </a:p>
        </p:txBody>
      </p:sp>
      <p:pic>
        <p:nvPicPr>
          <p:cNvPr id="6" name="Picture 5" descr="A cover of a magazine&#10;&#10;Description automatically generated">
            <a:extLst>
              <a:ext uri="{FF2B5EF4-FFF2-40B4-BE49-F238E27FC236}">
                <a16:creationId xmlns:a16="http://schemas.microsoft.com/office/drawing/2014/main" id="{0C04F099-E972-7C06-E04B-91995CB5DD71}"/>
              </a:ext>
            </a:extLst>
          </p:cNvPr>
          <p:cNvPicPr>
            <a:picLocks noChangeAspect="1"/>
          </p:cNvPicPr>
          <p:nvPr/>
        </p:nvPicPr>
        <p:blipFill>
          <a:blip r:embed="rId3"/>
          <a:stretch>
            <a:fillRect/>
          </a:stretch>
        </p:blipFill>
        <p:spPr>
          <a:xfrm>
            <a:off x="1080565" y="1651889"/>
            <a:ext cx="2979967" cy="3856427"/>
          </a:xfrm>
          <a:prstGeom prst="rect">
            <a:avLst/>
          </a:prstGeom>
          <a:ln>
            <a:solidFill>
              <a:srgbClr val="435772"/>
            </a:solidFill>
          </a:ln>
        </p:spPr>
      </p:pic>
      <p:sp>
        <p:nvSpPr>
          <p:cNvPr id="8" name="TextBox 7">
            <a:extLst>
              <a:ext uri="{FF2B5EF4-FFF2-40B4-BE49-F238E27FC236}">
                <a16:creationId xmlns:a16="http://schemas.microsoft.com/office/drawing/2014/main" id="{A854D98E-D25D-A3B5-4850-7DC1417276E3}"/>
              </a:ext>
            </a:extLst>
          </p:cNvPr>
          <p:cNvSpPr txBox="1"/>
          <p:nvPr/>
        </p:nvSpPr>
        <p:spPr>
          <a:xfrm>
            <a:off x="4525106" y="1828561"/>
            <a:ext cx="6806521" cy="3170291"/>
          </a:xfrm>
          <a:prstGeom prst="rect">
            <a:avLst/>
          </a:prstGeom>
          <a:noFill/>
        </p:spPr>
        <p:txBody>
          <a:bodyPr wrap="square">
            <a:spAutoFit/>
          </a:bodyPr>
          <a:lstStyle/>
          <a:p>
            <a:r>
              <a:rPr lang="en-US" sz="2667" b="1" dirty="0">
                <a:solidFill>
                  <a:srgbClr val="885171"/>
                </a:solidFill>
                <a:latin typeface="Arial Nova" panose="020B0504020202020204" pitchFamily="34" charset="0"/>
                <a:ea typeface="Tahoma" panose="020B0604030504040204" pitchFamily="34" charset="0"/>
                <a:cs typeface="Tahoma" panose="020B0604030504040204" pitchFamily="34" charset="0"/>
              </a:rPr>
              <a:t>How has giving by women and men changed over the last 20 years, especially in response to COVID-19? </a:t>
            </a:r>
          </a:p>
          <a:p>
            <a:endParaRPr lang="en-US" sz="2400" b="1" dirty="0">
              <a:solidFill>
                <a:srgbClr val="885171"/>
              </a:solidFill>
              <a:latin typeface="Arial Nova" panose="020B0504020202020204" pitchFamily="34" charset="0"/>
              <a:ea typeface="Tahoma" panose="020B0604030504040204" pitchFamily="34" charset="0"/>
              <a:cs typeface="Tahoma" panose="020B0604030504040204" pitchFamily="34" charset="0"/>
            </a:endParaRPr>
          </a:p>
          <a:p>
            <a:pPr marL="380990" indent="-380990">
              <a:buFont typeface="Arial" panose="020B0604020202020204" pitchFamily="34" charset="0"/>
              <a:buChar char="•"/>
            </a:pPr>
            <a:r>
              <a:rPr lang="en-US" sz="2400" b="1" dirty="0">
                <a:solidFill>
                  <a:srgbClr val="435772"/>
                </a:solidFill>
                <a:latin typeface="Arial Nova" panose="020B0504020202020204" pitchFamily="34" charset="0"/>
                <a:ea typeface="Tahoma" panose="020B0604030504040204" pitchFamily="34" charset="0"/>
                <a:cs typeface="Tahoma" panose="020B0604030504040204" pitchFamily="34" charset="0"/>
              </a:rPr>
              <a:t>Giving rates and amounts</a:t>
            </a:r>
          </a:p>
          <a:p>
            <a:pPr marL="380990" indent="-380990">
              <a:buFont typeface="Arial" panose="020B0604020202020204" pitchFamily="34" charset="0"/>
              <a:buChar char="•"/>
            </a:pPr>
            <a:r>
              <a:rPr lang="en-US" sz="2400" b="1" dirty="0">
                <a:solidFill>
                  <a:srgbClr val="435772"/>
                </a:solidFill>
                <a:latin typeface="Arial Nova" panose="020B0504020202020204" pitchFamily="34" charset="0"/>
                <a:ea typeface="Tahoma" panose="020B0604030504040204" pitchFamily="34" charset="0"/>
                <a:cs typeface="Tahoma" panose="020B0604030504040204" pitchFamily="34" charset="0"/>
              </a:rPr>
              <a:t>“Donors down, dollars up”</a:t>
            </a:r>
          </a:p>
          <a:p>
            <a:pPr marL="380990" indent="-380990">
              <a:buFont typeface="Arial" panose="020B0604020202020204" pitchFamily="34" charset="0"/>
              <a:buChar char="•"/>
            </a:pPr>
            <a:r>
              <a:rPr lang="en-US" sz="2400" b="1" dirty="0">
                <a:solidFill>
                  <a:srgbClr val="435772"/>
                </a:solidFill>
                <a:latin typeface="Arial Nova" panose="020B0504020202020204" pitchFamily="34" charset="0"/>
                <a:ea typeface="Tahoma" panose="020B0604030504040204" pitchFamily="34" charset="0"/>
                <a:cs typeface="Tahoma" panose="020B0604030504040204" pitchFamily="34" charset="0"/>
              </a:rPr>
              <a:t>Focus on COVID-19 and effect on women’s giving</a:t>
            </a:r>
          </a:p>
        </p:txBody>
      </p:sp>
    </p:spTree>
    <p:extLst>
      <p:ext uri="{BB962C8B-B14F-4D97-AF65-F5344CB8AC3E}">
        <p14:creationId xmlns:p14="http://schemas.microsoft.com/office/powerpoint/2010/main" val="4260994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1"/>
            <a:ext cx="12192000" cy="6015257"/>
          </a:xfrm>
          <a:prstGeom prst="rect">
            <a:avLst/>
          </a:prstGeom>
          <a:gradFill flip="none" rotWithShape="1">
            <a:gsLst>
              <a:gs pos="0">
                <a:srgbClr val="5FB4AD">
                  <a:tint val="66000"/>
                  <a:satMod val="160000"/>
                </a:srgbClr>
              </a:gs>
              <a:gs pos="50000">
                <a:srgbClr val="5FB4AD">
                  <a:tint val="44500"/>
                  <a:satMod val="160000"/>
                </a:srgbClr>
              </a:gs>
              <a:gs pos="100000">
                <a:srgbClr val="5FB4AD">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itle 1">
            <a:extLst>
              <a:ext uri="{FF2B5EF4-FFF2-40B4-BE49-F238E27FC236}">
                <a16:creationId xmlns:a16="http://schemas.microsoft.com/office/drawing/2014/main" id="{CB5B448E-0E5F-D81E-15D2-E50A93F39F1E}"/>
              </a:ext>
            </a:extLst>
          </p:cNvPr>
          <p:cNvSpPr txBox="1">
            <a:spLocks/>
          </p:cNvSpPr>
          <p:nvPr/>
        </p:nvSpPr>
        <p:spPr>
          <a:xfrm>
            <a:off x="2116271" y="482639"/>
            <a:ext cx="7959460" cy="25366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67" b="1" dirty="0">
                <a:solidFill>
                  <a:srgbClr val="435772"/>
                </a:solidFill>
                <a:latin typeface="Arial Nova" panose="020B0504020202020204" pitchFamily="34" charset="0"/>
                <a:ea typeface="Tahoma" panose="020B0604030504040204" pitchFamily="34" charset="0"/>
                <a:cs typeface="Tahoma" panose="020B0604030504040204" pitchFamily="34" charset="0"/>
              </a:rPr>
              <a:t>While the “donors down, dollars up” phenomenon has affected all household types, </a:t>
            </a:r>
            <a:r>
              <a:rPr lang="en-US" sz="2667" b="1" dirty="0">
                <a:solidFill>
                  <a:srgbClr val="885171"/>
                </a:solidFill>
                <a:latin typeface="Arial Nova" panose="020B0504020202020204" pitchFamily="34" charset="0"/>
                <a:ea typeface="Tahoma" panose="020B0604030504040204" pitchFamily="34" charset="0"/>
                <a:cs typeface="Tahoma" panose="020B0604030504040204" pitchFamily="34" charset="0"/>
              </a:rPr>
              <a:t>women stand out for their resilience. </a:t>
            </a:r>
          </a:p>
          <a:p>
            <a:pPr algn="ctr"/>
            <a:endParaRPr lang="en-US" sz="2667" b="1" dirty="0">
              <a:solidFill>
                <a:srgbClr val="885171"/>
              </a:solidFill>
              <a:latin typeface="Arial Nova" panose="020B0504020202020204" pitchFamily="34" charset="0"/>
              <a:ea typeface="Tahoma" panose="020B0604030504040204" pitchFamily="34" charset="0"/>
              <a:cs typeface="Tahoma" panose="020B0604030504040204" pitchFamily="34" charset="0"/>
            </a:endParaRPr>
          </a:p>
          <a:p>
            <a:pPr algn="ctr"/>
            <a:r>
              <a:rPr lang="en-US" sz="2667" b="1" dirty="0">
                <a:solidFill>
                  <a:srgbClr val="435772"/>
                </a:solidFill>
                <a:latin typeface="Arial Nova" panose="020B0504020202020204" pitchFamily="34" charset="0"/>
                <a:ea typeface="Tahoma" panose="020B0604030504040204" pitchFamily="34" charset="0"/>
                <a:cs typeface="Tahoma" panose="020B0604030504040204" pitchFamily="34" charset="0"/>
              </a:rPr>
              <a:t>U.S. households that donate to charity         declined from 2000-2020.</a:t>
            </a:r>
          </a:p>
        </p:txBody>
      </p:sp>
      <p:pic>
        <p:nvPicPr>
          <p:cNvPr id="12" name="Picture 11" descr="A group of people throwing garbage into trash cans&#10;&#10;Description automatically generated">
            <a:extLst>
              <a:ext uri="{FF2B5EF4-FFF2-40B4-BE49-F238E27FC236}">
                <a16:creationId xmlns:a16="http://schemas.microsoft.com/office/drawing/2014/main" id="{5F7784FB-0529-6EF9-A77F-013DD5E2C89F}"/>
              </a:ext>
            </a:extLst>
          </p:cNvPr>
          <p:cNvPicPr>
            <a:picLocks noChangeAspect="1"/>
          </p:cNvPicPr>
          <p:nvPr/>
        </p:nvPicPr>
        <p:blipFill>
          <a:blip r:embed="rId3"/>
          <a:srcRect r="78465" b="53549"/>
          <a:stretch/>
        </p:blipFill>
        <p:spPr>
          <a:xfrm>
            <a:off x="1191997" y="3083079"/>
            <a:ext cx="2514535" cy="2965572"/>
          </a:xfrm>
          <a:prstGeom prst="rect">
            <a:avLst/>
          </a:prstGeom>
        </p:spPr>
      </p:pic>
      <p:pic>
        <p:nvPicPr>
          <p:cNvPr id="13" name="Picture 12" descr="A group of people throwing garbage into trash cans&#10;&#10;Description automatically generated">
            <a:extLst>
              <a:ext uri="{FF2B5EF4-FFF2-40B4-BE49-F238E27FC236}">
                <a16:creationId xmlns:a16="http://schemas.microsoft.com/office/drawing/2014/main" id="{9D59ADE7-D9B4-4BFF-7184-8E4B5D0F5ACD}"/>
              </a:ext>
            </a:extLst>
          </p:cNvPr>
          <p:cNvPicPr>
            <a:picLocks noChangeAspect="1"/>
          </p:cNvPicPr>
          <p:nvPr/>
        </p:nvPicPr>
        <p:blipFill>
          <a:blip r:embed="rId3"/>
          <a:srcRect l="54111" t="53846" r="30729"/>
          <a:stretch/>
        </p:blipFill>
        <p:spPr>
          <a:xfrm>
            <a:off x="79513" y="3504450"/>
            <a:ext cx="1761520" cy="2932180"/>
          </a:xfrm>
          <a:prstGeom prst="rect">
            <a:avLst/>
          </a:prstGeom>
        </p:spPr>
      </p:pic>
      <p:pic>
        <p:nvPicPr>
          <p:cNvPr id="15" name="Picture 14" descr="A person giving money to another person&#10;&#10;Description automatically generated">
            <a:extLst>
              <a:ext uri="{FF2B5EF4-FFF2-40B4-BE49-F238E27FC236}">
                <a16:creationId xmlns:a16="http://schemas.microsoft.com/office/drawing/2014/main" id="{251DC082-B9A0-C8AB-7EB0-70FB4F19CDB4}"/>
              </a:ext>
            </a:extLst>
          </p:cNvPr>
          <p:cNvPicPr>
            <a:picLocks noChangeAspect="1"/>
          </p:cNvPicPr>
          <p:nvPr/>
        </p:nvPicPr>
        <p:blipFill>
          <a:blip r:embed="rId4"/>
          <a:stretch>
            <a:fillRect/>
          </a:stretch>
        </p:blipFill>
        <p:spPr>
          <a:xfrm>
            <a:off x="9081340" y="3786082"/>
            <a:ext cx="1918665" cy="2227767"/>
          </a:xfrm>
          <a:prstGeom prst="rect">
            <a:avLst/>
          </a:prstGeom>
        </p:spPr>
      </p:pic>
      <p:sp>
        <p:nvSpPr>
          <p:cNvPr id="17" name="Title 1">
            <a:extLst>
              <a:ext uri="{FF2B5EF4-FFF2-40B4-BE49-F238E27FC236}">
                <a16:creationId xmlns:a16="http://schemas.microsoft.com/office/drawing/2014/main" id="{423A60FB-42BD-B39F-4CA6-86BA1F5CC2F6}"/>
              </a:ext>
            </a:extLst>
          </p:cNvPr>
          <p:cNvSpPr txBox="1">
            <a:spLocks/>
          </p:cNvSpPr>
          <p:nvPr/>
        </p:nvSpPr>
        <p:spPr>
          <a:xfrm>
            <a:off x="4126863" y="2859561"/>
            <a:ext cx="3938275" cy="30447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67" b="1" dirty="0">
                <a:solidFill>
                  <a:srgbClr val="435772"/>
                </a:solidFill>
                <a:latin typeface="Arial Nova" panose="020B0504020202020204" pitchFamily="34" charset="0"/>
                <a:ea typeface="Tahoma" panose="020B0604030504040204" pitchFamily="34" charset="0"/>
                <a:cs typeface="Tahoma" panose="020B0604030504040204" pitchFamily="34" charset="0"/>
              </a:rPr>
              <a:t> </a:t>
            </a:r>
          </a:p>
          <a:p>
            <a:pPr algn="ctr"/>
            <a:r>
              <a:rPr lang="en-US" sz="2667" b="1" dirty="0">
                <a:solidFill>
                  <a:srgbClr val="435772"/>
                </a:solidFill>
                <a:latin typeface="Arial Nova" panose="020B0504020202020204" pitchFamily="34" charset="0"/>
                <a:ea typeface="Tahoma" panose="020B0604030504040204" pitchFamily="34" charset="0"/>
                <a:cs typeface="Tahoma" panose="020B0604030504040204" pitchFamily="34" charset="0"/>
              </a:rPr>
              <a:t>However, the decline </a:t>
            </a:r>
            <a:r>
              <a:rPr lang="en-US" sz="2667" b="1" dirty="0">
                <a:solidFill>
                  <a:srgbClr val="885171"/>
                </a:solidFill>
                <a:latin typeface="Arial Nova" panose="020B0504020202020204" pitchFamily="34" charset="0"/>
                <a:ea typeface="Tahoma" panose="020B0604030504040204" pitchFamily="34" charset="0"/>
                <a:cs typeface="Tahoma" panose="020B0604030504040204" pitchFamily="34" charset="0"/>
              </a:rPr>
              <a:t>started later and was less pronounced for single women </a:t>
            </a:r>
            <a:r>
              <a:rPr lang="en-US" sz="2667" b="1" dirty="0">
                <a:solidFill>
                  <a:srgbClr val="435772"/>
                </a:solidFill>
                <a:latin typeface="Arial Nova" panose="020B0504020202020204" pitchFamily="34" charset="0"/>
                <a:ea typeface="Tahoma" panose="020B0604030504040204" pitchFamily="34" charset="0"/>
                <a:cs typeface="Tahoma" panose="020B0604030504040204" pitchFamily="34" charset="0"/>
              </a:rPr>
              <a:t>than single men. </a:t>
            </a:r>
          </a:p>
        </p:txBody>
      </p:sp>
    </p:spTree>
    <p:extLst>
      <p:ext uri="{BB962C8B-B14F-4D97-AF65-F5344CB8AC3E}">
        <p14:creationId xmlns:p14="http://schemas.microsoft.com/office/powerpoint/2010/main" val="793188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C92FAB-2D4A-E2E3-1FD2-12736FD644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76715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732FE6-7715-4D78-39D6-006EFABA2EA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3453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0B46BB-63F4-3618-B5F7-47103A4CFC8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304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1BB8F4-D0C8-69EE-5ED4-34230C2A50D7}"/>
              </a:ext>
            </a:extLst>
          </p:cNvPr>
          <p:cNvSpPr>
            <a:spLocks noGrp="1"/>
          </p:cNvSpPr>
          <p:nvPr>
            <p:ph type="title"/>
          </p:nvPr>
        </p:nvSpPr>
        <p:spPr>
          <a:xfrm>
            <a:off x="432486" y="188776"/>
            <a:ext cx="10515600" cy="1027773"/>
          </a:xfrm>
        </p:spPr>
        <p:txBody>
          <a:bodyPr>
            <a:normAutofit/>
          </a:bodyPr>
          <a:lstStyle/>
          <a:p>
            <a:r>
              <a:rPr lang="en-US" sz="5400" dirty="0"/>
              <a:t>Center Overview</a:t>
            </a:r>
          </a:p>
        </p:txBody>
      </p:sp>
      <p:sp>
        <p:nvSpPr>
          <p:cNvPr id="5" name="Content Placeholder 4">
            <a:extLst>
              <a:ext uri="{FF2B5EF4-FFF2-40B4-BE49-F238E27FC236}">
                <a16:creationId xmlns:a16="http://schemas.microsoft.com/office/drawing/2014/main" id="{18AE4720-59A8-45FA-3C86-6A7F886943D7}"/>
              </a:ext>
            </a:extLst>
          </p:cNvPr>
          <p:cNvSpPr>
            <a:spLocks noGrp="1"/>
          </p:cNvSpPr>
          <p:nvPr>
            <p:ph idx="1"/>
          </p:nvPr>
        </p:nvSpPr>
        <p:spPr>
          <a:xfrm>
            <a:off x="432486" y="1704839"/>
            <a:ext cx="10921314" cy="4038735"/>
          </a:xfrm>
        </p:spPr>
        <p:txBody>
          <a:bodyPr>
            <a:noAutofit/>
          </a:bodyPr>
          <a:lstStyle/>
          <a:p>
            <a:pPr marL="0" indent="0" algn="ctr">
              <a:lnSpc>
                <a:spcPct val="100000"/>
              </a:lnSpc>
              <a:spcBef>
                <a:spcPts val="600"/>
              </a:spcBef>
              <a:buNone/>
            </a:pPr>
            <a:r>
              <a:rPr lang="en-US" sz="3200" dirty="0">
                <a:solidFill>
                  <a:srgbClr val="500000"/>
                </a:solidFill>
                <a:latin typeface="Oswald" pitchFamily="2" charset="0"/>
              </a:rPr>
              <a:t>CNP supports a vibrant nonprofit and philanthropic sector in Texas and beyond, through high quality research, professional outreach and engaged learning.</a:t>
            </a:r>
          </a:p>
        </p:txBody>
      </p:sp>
      <p:pic>
        <p:nvPicPr>
          <p:cNvPr id="2" name="Picture 1">
            <a:extLst>
              <a:ext uri="{FF2B5EF4-FFF2-40B4-BE49-F238E27FC236}">
                <a16:creationId xmlns:a16="http://schemas.microsoft.com/office/drawing/2014/main" id="{C6ECD216-978B-CFBF-7C63-1E079366E3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97" b="77091"/>
          <a:stretch/>
        </p:blipFill>
        <p:spPr>
          <a:xfrm>
            <a:off x="819798" y="3724206"/>
            <a:ext cx="10552404" cy="1742745"/>
          </a:xfrm>
          <a:prstGeom prst="rect">
            <a:avLst/>
          </a:prstGeom>
        </p:spPr>
      </p:pic>
    </p:spTree>
    <p:extLst>
      <p:ext uri="{BB962C8B-B14F-4D97-AF65-F5344CB8AC3E}">
        <p14:creationId xmlns:p14="http://schemas.microsoft.com/office/powerpoint/2010/main" val="109747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49974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2FA91-DA3C-88AA-6455-71DF071CF044}"/>
              </a:ext>
            </a:extLst>
          </p:cNvPr>
          <p:cNvPicPr>
            <a:picLocks noChangeAspect="1"/>
          </p:cNvPicPr>
          <p:nvPr/>
        </p:nvPicPr>
        <p:blipFill>
          <a:blip r:embed="rId2"/>
          <a:stretch>
            <a:fillRect/>
          </a:stretch>
        </p:blipFill>
        <p:spPr>
          <a:xfrm>
            <a:off x="-7309" y="-7307"/>
            <a:ext cx="12204992" cy="6865308"/>
          </a:xfrm>
          <a:prstGeom prst="rect">
            <a:avLst/>
          </a:prstGeom>
        </p:spPr>
      </p:pic>
    </p:spTree>
    <p:extLst>
      <p:ext uri="{BB962C8B-B14F-4D97-AF65-F5344CB8AC3E}">
        <p14:creationId xmlns:p14="http://schemas.microsoft.com/office/powerpoint/2010/main" val="3279202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1"/>
            <a:ext cx="12192000" cy="6011220"/>
          </a:xfrm>
          <a:prstGeom prst="rect">
            <a:avLst/>
          </a:prstGeom>
          <a:gradFill flip="none" rotWithShape="1">
            <a:gsLst>
              <a:gs pos="0">
                <a:srgbClr val="885171">
                  <a:tint val="66000"/>
                  <a:satMod val="160000"/>
                </a:srgbClr>
              </a:gs>
              <a:gs pos="50000">
                <a:srgbClr val="885171">
                  <a:tint val="44500"/>
                  <a:satMod val="160000"/>
                </a:srgbClr>
              </a:gs>
              <a:gs pos="100000">
                <a:srgbClr val="885171">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itle 1">
            <a:extLst>
              <a:ext uri="{FF2B5EF4-FFF2-40B4-BE49-F238E27FC236}">
                <a16:creationId xmlns:a16="http://schemas.microsoft.com/office/drawing/2014/main" id="{6E120C91-7E3E-CA3C-16C3-AC474BF352B0}"/>
              </a:ext>
            </a:extLst>
          </p:cNvPr>
          <p:cNvSpPr txBox="1">
            <a:spLocks/>
          </p:cNvSpPr>
          <p:nvPr/>
        </p:nvSpPr>
        <p:spPr>
          <a:xfrm>
            <a:off x="1530498" y="720436"/>
            <a:ext cx="9131007" cy="6594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Nova" panose="020B0504020202020204" pitchFamily="34" charset="0"/>
                <a:ea typeface="Tahoma" panose="020B0604030504040204" pitchFamily="34" charset="0"/>
                <a:cs typeface="Tahoma" panose="020B0604030504040204" pitchFamily="34" charset="0"/>
              </a:rPr>
              <a:t>Women make an impact collectively</a:t>
            </a:r>
          </a:p>
        </p:txBody>
      </p:sp>
      <p:graphicFrame>
        <p:nvGraphicFramePr>
          <p:cNvPr id="5" name="Diagram 4">
            <a:extLst>
              <a:ext uri="{FF2B5EF4-FFF2-40B4-BE49-F238E27FC236}">
                <a16:creationId xmlns:a16="http://schemas.microsoft.com/office/drawing/2014/main" id="{B50D7E68-0FD0-5779-14AF-D644705C7008}"/>
              </a:ext>
            </a:extLst>
          </p:cNvPr>
          <p:cNvGraphicFramePr/>
          <p:nvPr/>
        </p:nvGraphicFramePr>
        <p:xfrm>
          <a:off x="903465" y="1594339"/>
          <a:ext cx="10385073" cy="3510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3236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11197"/>
            <a:ext cx="12192000" cy="6011220"/>
          </a:xfrm>
          <a:prstGeom prst="rect">
            <a:avLst/>
          </a:prstGeom>
          <a:gradFill flip="none" rotWithShape="1">
            <a:gsLst>
              <a:gs pos="0">
                <a:srgbClr val="885171">
                  <a:tint val="66000"/>
                  <a:satMod val="160000"/>
                </a:srgbClr>
              </a:gs>
              <a:gs pos="50000">
                <a:srgbClr val="885171">
                  <a:tint val="44500"/>
                  <a:satMod val="160000"/>
                </a:srgbClr>
              </a:gs>
              <a:gs pos="100000">
                <a:srgbClr val="885171">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itle 1">
            <a:extLst>
              <a:ext uri="{FF2B5EF4-FFF2-40B4-BE49-F238E27FC236}">
                <a16:creationId xmlns:a16="http://schemas.microsoft.com/office/drawing/2014/main" id="{6E120C91-7E3E-CA3C-16C3-AC474BF352B0}"/>
              </a:ext>
            </a:extLst>
          </p:cNvPr>
          <p:cNvSpPr txBox="1">
            <a:spLocks/>
          </p:cNvSpPr>
          <p:nvPr/>
        </p:nvSpPr>
        <p:spPr>
          <a:xfrm>
            <a:off x="1530498" y="720436"/>
            <a:ext cx="9131007" cy="6594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Nova" panose="020B0504020202020204" pitchFamily="34" charset="0"/>
                <a:ea typeface="Tahoma" panose="020B0604030504040204" pitchFamily="34" charset="0"/>
                <a:cs typeface="Tahoma" panose="020B0604030504040204" pitchFamily="34" charset="0"/>
              </a:rPr>
              <a:t>Today’s mega-donors</a:t>
            </a:r>
          </a:p>
        </p:txBody>
      </p:sp>
      <p:grpSp>
        <p:nvGrpSpPr>
          <p:cNvPr id="20" name="Group 19">
            <a:extLst>
              <a:ext uri="{FF2B5EF4-FFF2-40B4-BE49-F238E27FC236}">
                <a16:creationId xmlns:a16="http://schemas.microsoft.com/office/drawing/2014/main" id="{26ADB36D-9A21-FC33-002A-6DA7367FCE9B}"/>
              </a:ext>
            </a:extLst>
          </p:cNvPr>
          <p:cNvGrpSpPr/>
          <p:nvPr/>
        </p:nvGrpSpPr>
        <p:grpSpPr>
          <a:xfrm>
            <a:off x="618168" y="1952682"/>
            <a:ext cx="11117131" cy="3770289"/>
            <a:chOff x="463626" y="1210889"/>
            <a:chExt cx="8337848" cy="2827717"/>
          </a:xfrm>
        </p:grpSpPr>
        <p:sp>
          <p:nvSpPr>
            <p:cNvPr id="21" name="Rectangle: Rounded Corners 20">
              <a:extLst>
                <a:ext uri="{FF2B5EF4-FFF2-40B4-BE49-F238E27FC236}">
                  <a16:creationId xmlns:a16="http://schemas.microsoft.com/office/drawing/2014/main" id="{90C3298C-334F-F35F-F41B-E1C04382EB32}"/>
                </a:ext>
              </a:extLst>
            </p:cNvPr>
            <p:cNvSpPr>
              <a:spLocks noChangeAspect="1"/>
            </p:cNvSpPr>
            <p:nvPr/>
          </p:nvSpPr>
          <p:spPr>
            <a:xfrm>
              <a:off x="532549" y="1210889"/>
              <a:ext cx="2493196" cy="1847088"/>
            </a:xfrm>
            <a:prstGeom prst="roundRect">
              <a:avLst/>
            </a:prstGeom>
            <a:blipFill>
              <a:blip r:embed="rId3"/>
              <a:srcRect/>
              <a:stretch>
                <a:fillRect l="-10246" r="-11588" b="-6888"/>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2400" dirty="0"/>
            </a:p>
          </p:txBody>
        </p:sp>
        <p:sp>
          <p:nvSpPr>
            <p:cNvPr id="22" name="Freeform: Shape 21">
              <a:extLst>
                <a:ext uri="{FF2B5EF4-FFF2-40B4-BE49-F238E27FC236}">
                  <a16:creationId xmlns:a16="http://schemas.microsoft.com/office/drawing/2014/main" id="{5DA1CCAE-5E8D-E20B-42C8-7E3034C6927E}"/>
                </a:ext>
              </a:extLst>
            </p:cNvPr>
            <p:cNvSpPr/>
            <p:nvPr/>
          </p:nvSpPr>
          <p:spPr>
            <a:xfrm>
              <a:off x="463626" y="3050867"/>
              <a:ext cx="2683219" cy="987739"/>
            </a:xfrm>
            <a:custGeom>
              <a:avLst/>
              <a:gdLst>
                <a:gd name="connsiteX0" fmla="*/ 0 w 2683219"/>
                <a:gd name="connsiteY0" fmla="*/ 0 h 987739"/>
                <a:gd name="connsiteX1" fmla="*/ 2683219 w 2683219"/>
                <a:gd name="connsiteY1" fmla="*/ 0 h 987739"/>
                <a:gd name="connsiteX2" fmla="*/ 2683219 w 2683219"/>
                <a:gd name="connsiteY2" fmla="*/ 987739 h 987739"/>
                <a:gd name="connsiteX3" fmla="*/ 0 w 2683219"/>
                <a:gd name="connsiteY3" fmla="*/ 987739 h 987739"/>
                <a:gd name="connsiteX4" fmla="*/ 0 w 2683219"/>
                <a:gd name="connsiteY4" fmla="*/ 0 h 98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19" h="987739">
                  <a:moveTo>
                    <a:pt x="0" y="0"/>
                  </a:moveTo>
                  <a:lnTo>
                    <a:pt x="2683219" y="0"/>
                  </a:lnTo>
                  <a:lnTo>
                    <a:pt x="2683219" y="987739"/>
                  </a:lnTo>
                  <a:lnTo>
                    <a:pt x="0" y="9877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algn="ctr" defTabSz="1066773">
                <a:lnSpc>
                  <a:spcPct val="90000"/>
                </a:lnSpc>
                <a:spcBef>
                  <a:spcPct val="0"/>
                </a:spcBef>
                <a:spcAft>
                  <a:spcPct val="35000"/>
                </a:spcAft>
              </a:pPr>
              <a:r>
                <a:rPr lang="en-US" sz="2400" b="1" dirty="0">
                  <a:latin typeface="Arial Nova" panose="020B0504020202020204" pitchFamily="34" charset="0"/>
                </a:rPr>
                <a:t>MacKenzie Scott</a:t>
              </a:r>
            </a:p>
          </p:txBody>
        </p:sp>
        <p:sp>
          <p:nvSpPr>
            <p:cNvPr id="23" name="Rectangle: Rounded Corners 22">
              <a:extLst>
                <a:ext uri="{FF2B5EF4-FFF2-40B4-BE49-F238E27FC236}">
                  <a16:creationId xmlns:a16="http://schemas.microsoft.com/office/drawing/2014/main" id="{DB2C7F88-C58F-6D4A-6ADF-4B3D0ACEF12B}"/>
                </a:ext>
              </a:extLst>
            </p:cNvPr>
            <p:cNvSpPr>
              <a:spLocks noChangeAspect="1"/>
            </p:cNvSpPr>
            <p:nvPr/>
          </p:nvSpPr>
          <p:spPr>
            <a:xfrm>
              <a:off x="3318108" y="1210889"/>
              <a:ext cx="2507784" cy="1847088"/>
            </a:xfrm>
            <a:prstGeom prst="roundRect">
              <a:avLst/>
            </a:prstGeom>
            <a:blipFill dpi="0" rotWithShape="1">
              <a:blip r:embed="rId4">
                <a:extLst>
                  <a:ext uri="{28A0092B-C50C-407E-A947-70E740481C1C}">
                    <a14:useLocalDpi xmlns:a14="http://schemas.microsoft.com/office/drawing/2010/main" val="0"/>
                  </a:ext>
                </a:extLst>
              </a:blip>
              <a:srcRect/>
              <a:stretch>
                <a:fillRect l="-6342" t="-9683" b="-78553"/>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2400" dirty="0"/>
            </a:p>
          </p:txBody>
        </p:sp>
        <p:sp>
          <p:nvSpPr>
            <p:cNvPr id="24" name="Freeform: Shape 23">
              <a:extLst>
                <a:ext uri="{FF2B5EF4-FFF2-40B4-BE49-F238E27FC236}">
                  <a16:creationId xmlns:a16="http://schemas.microsoft.com/office/drawing/2014/main" id="{893B083D-9392-C376-9B64-139480C671B8}"/>
                </a:ext>
              </a:extLst>
            </p:cNvPr>
            <p:cNvSpPr/>
            <p:nvPr/>
          </p:nvSpPr>
          <p:spPr>
            <a:xfrm>
              <a:off x="3230390" y="3052932"/>
              <a:ext cx="2683219" cy="408706"/>
            </a:xfrm>
            <a:custGeom>
              <a:avLst/>
              <a:gdLst>
                <a:gd name="connsiteX0" fmla="*/ 0 w 2683219"/>
                <a:gd name="connsiteY0" fmla="*/ 0 h 995474"/>
                <a:gd name="connsiteX1" fmla="*/ 2683219 w 2683219"/>
                <a:gd name="connsiteY1" fmla="*/ 0 h 995474"/>
                <a:gd name="connsiteX2" fmla="*/ 2683219 w 2683219"/>
                <a:gd name="connsiteY2" fmla="*/ 995474 h 995474"/>
                <a:gd name="connsiteX3" fmla="*/ 0 w 2683219"/>
                <a:gd name="connsiteY3" fmla="*/ 995474 h 995474"/>
                <a:gd name="connsiteX4" fmla="*/ 0 w 2683219"/>
                <a:gd name="connsiteY4" fmla="*/ 0 h 99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19" h="995474">
                  <a:moveTo>
                    <a:pt x="0" y="0"/>
                  </a:moveTo>
                  <a:lnTo>
                    <a:pt x="2683219" y="0"/>
                  </a:lnTo>
                  <a:lnTo>
                    <a:pt x="2683219" y="995474"/>
                  </a:lnTo>
                  <a:lnTo>
                    <a:pt x="0" y="9954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algn="ctr" defTabSz="1066773">
                <a:lnSpc>
                  <a:spcPct val="90000"/>
                </a:lnSpc>
                <a:spcBef>
                  <a:spcPct val="0"/>
                </a:spcBef>
                <a:spcAft>
                  <a:spcPct val="35000"/>
                </a:spcAft>
              </a:pPr>
              <a:r>
                <a:rPr lang="en-US" sz="2400" b="1" dirty="0">
                  <a:latin typeface="Arial Nova" panose="020B0504020202020204" pitchFamily="34" charset="0"/>
                </a:rPr>
                <a:t>Melinda French Gates</a:t>
              </a:r>
            </a:p>
          </p:txBody>
        </p:sp>
        <p:sp>
          <p:nvSpPr>
            <p:cNvPr id="25" name="Rectangle: Rounded Corners 24">
              <a:extLst>
                <a:ext uri="{FF2B5EF4-FFF2-40B4-BE49-F238E27FC236}">
                  <a16:creationId xmlns:a16="http://schemas.microsoft.com/office/drawing/2014/main" id="{2675DEB8-B4F6-EB05-2102-8F089BE4A4AF}"/>
                </a:ext>
              </a:extLst>
            </p:cNvPr>
            <p:cNvSpPr>
              <a:spLocks noChangeAspect="1"/>
            </p:cNvSpPr>
            <p:nvPr/>
          </p:nvSpPr>
          <p:spPr>
            <a:xfrm>
              <a:off x="6118255" y="1210889"/>
              <a:ext cx="2507784" cy="1847088"/>
            </a:xfrm>
            <a:prstGeom prst="roundRect">
              <a:avLst/>
            </a:prstGeom>
            <a:blipFill>
              <a:blip r:embed="rId5"/>
              <a:stretch>
                <a:fillRect l="-27420" b="-19196"/>
              </a:stretch>
            </a:blipFill>
            <a:ln>
              <a:solidFill>
                <a:schemeClr val="tx1">
                  <a:lumMod val="50000"/>
                  <a:lumOff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2400" dirty="0"/>
            </a:p>
          </p:txBody>
        </p:sp>
        <p:sp>
          <p:nvSpPr>
            <p:cNvPr id="26" name="Freeform: Shape 25">
              <a:extLst>
                <a:ext uri="{FF2B5EF4-FFF2-40B4-BE49-F238E27FC236}">
                  <a16:creationId xmlns:a16="http://schemas.microsoft.com/office/drawing/2014/main" id="{B9D42485-365B-A536-6CE2-89D2BAE17A20}"/>
                </a:ext>
              </a:extLst>
            </p:cNvPr>
            <p:cNvSpPr/>
            <p:nvPr/>
          </p:nvSpPr>
          <p:spPr>
            <a:xfrm>
              <a:off x="6118255" y="3042138"/>
              <a:ext cx="2683219" cy="995474"/>
            </a:xfrm>
            <a:custGeom>
              <a:avLst/>
              <a:gdLst>
                <a:gd name="connsiteX0" fmla="*/ 0 w 2683219"/>
                <a:gd name="connsiteY0" fmla="*/ 0 h 995474"/>
                <a:gd name="connsiteX1" fmla="*/ 2683219 w 2683219"/>
                <a:gd name="connsiteY1" fmla="*/ 0 h 995474"/>
                <a:gd name="connsiteX2" fmla="*/ 2683219 w 2683219"/>
                <a:gd name="connsiteY2" fmla="*/ 995474 h 995474"/>
                <a:gd name="connsiteX3" fmla="*/ 0 w 2683219"/>
                <a:gd name="connsiteY3" fmla="*/ 995474 h 995474"/>
                <a:gd name="connsiteX4" fmla="*/ 0 w 2683219"/>
                <a:gd name="connsiteY4" fmla="*/ 0 h 99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19" h="995474">
                  <a:moveTo>
                    <a:pt x="0" y="0"/>
                  </a:moveTo>
                  <a:lnTo>
                    <a:pt x="2683219" y="0"/>
                  </a:lnTo>
                  <a:lnTo>
                    <a:pt x="2683219" y="995474"/>
                  </a:lnTo>
                  <a:lnTo>
                    <a:pt x="0" y="9954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algn="ctr" defTabSz="1066773">
                <a:lnSpc>
                  <a:spcPct val="90000"/>
                </a:lnSpc>
                <a:spcBef>
                  <a:spcPct val="0"/>
                </a:spcBef>
                <a:spcAft>
                  <a:spcPct val="35000"/>
                </a:spcAft>
              </a:pPr>
              <a:r>
                <a:rPr lang="en-US" sz="2400" b="1" dirty="0">
                  <a:latin typeface="Arial Nova" panose="020B0504020202020204" pitchFamily="34" charset="0"/>
                </a:rPr>
                <a:t>Ruth Gottesman</a:t>
              </a:r>
            </a:p>
          </p:txBody>
        </p:sp>
      </p:grpSp>
    </p:spTree>
    <p:extLst>
      <p:ext uri="{BB962C8B-B14F-4D97-AF65-F5344CB8AC3E}">
        <p14:creationId xmlns:p14="http://schemas.microsoft.com/office/powerpoint/2010/main" val="385335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1"/>
            <a:ext cx="12192000" cy="6011220"/>
          </a:xfrm>
          <a:prstGeom prst="rect">
            <a:avLst/>
          </a:prstGeom>
          <a:gradFill flip="none" rotWithShape="1">
            <a:gsLst>
              <a:gs pos="0">
                <a:srgbClr val="885171">
                  <a:tint val="66000"/>
                  <a:satMod val="160000"/>
                </a:srgbClr>
              </a:gs>
              <a:gs pos="50000">
                <a:srgbClr val="885171">
                  <a:tint val="44500"/>
                  <a:satMod val="160000"/>
                </a:srgbClr>
              </a:gs>
              <a:gs pos="100000">
                <a:srgbClr val="885171">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6B199836-0385-A4D2-BC30-2E7FB2D06F8E}"/>
              </a:ext>
            </a:extLst>
          </p:cNvPr>
          <p:cNvSpPr txBox="1"/>
          <p:nvPr/>
        </p:nvSpPr>
        <p:spPr>
          <a:xfrm>
            <a:off x="2224091" y="846781"/>
            <a:ext cx="7743819" cy="646331"/>
          </a:xfrm>
          <a:prstGeom prst="rect">
            <a:avLst/>
          </a:prstGeom>
          <a:noFill/>
        </p:spPr>
        <p:txBody>
          <a:bodyPr wrap="square">
            <a:spAutoFit/>
          </a:bodyPr>
          <a:lstStyle/>
          <a:p>
            <a:pPr algn="ctr"/>
            <a:r>
              <a:rPr lang="en-US" sz="3600" b="1" dirty="0">
                <a:latin typeface="Arial Nova" panose="020B0504020202020204" pitchFamily="34" charset="0"/>
                <a:ea typeface="Tahoma" panose="020B0604030504040204" pitchFamily="34" charset="0"/>
                <a:cs typeface="Tahoma" panose="020B0604030504040204" pitchFamily="34" charset="0"/>
              </a:rPr>
              <a:t>Women’s Philanthropy: The 7 T’s</a:t>
            </a:r>
          </a:p>
        </p:txBody>
      </p:sp>
      <p:grpSp>
        <p:nvGrpSpPr>
          <p:cNvPr id="23" name="Group 22">
            <a:extLst>
              <a:ext uri="{FF2B5EF4-FFF2-40B4-BE49-F238E27FC236}">
                <a16:creationId xmlns:a16="http://schemas.microsoft.com/office/drawing/2014/main" id="{F44044C5-340A-C2B8-1C29-A55B10E6CBA4}"/>
              </a:ext>
            </a:extLst>
          </p:cNvPr>
          <p:cNvGrpSpPr/>
          <p:nvPr/>
        </p:nvGrpSpPr>
        <p:grpSpPr>
          <a:xfrm>
            <a:off x="439391" y="1642900"/>
            <a:ext cx="11147956" cy="4285881"/>
            <a:chOff x="329543" y="1316398"/>
            <a:chExt cx="8360967" cy="3214411"/>
          </a:xfrm>
        </p:grpSpPr>
        <p:sp>
          <p:nvSpPr>
            <p:cNvPr id="24" name="Oval 23">
              <a:extLst>
                <a:ext uri="{FF2B5EF4-FFF2-40B4-BE49-F238E27FC236}">
                  <a16:creationId xmlns:a16="http://schemas.microsoft.com/office/drawing/2014/main" id="{A8F67D45-E6B9-9813-08FC-114646D93490}"/>
                </a:ext>
              </a:extLst>
            </p:cNvPr>
            <p:cNvSpPr/>
            <p:nvPr/>
          </p:nvSpPr>
          <p:spPr>
            <a:xfrm>
              <a:off x="329543" y="1316398"/>
              <a:ext cx="1828800" cy="1828800"/>
            </a:xfrm>
            <a:prstGeom prst="ellipse">
              <a:avLst/>
            </a:prstGeom>
            <a:solidFill>
              <a:srgbClr val="885171"/>
            </a:solidFill>
            <a:ln>
              <a:solidFill>
                <a:srgbClr val="DEECE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8271" tIns="343667" rIns="498271" bIns="343667" numCol="1" spcCol="1270" anchor="ctr" anchorCtr="0">
              <a:noAutofit/>
            </a:bodyPr>
            <a:lstStyle/>
            <a:p>
              <a:pPr algn="ctr" defTabSz="1303834">
                <a:lnSpc>
                  <a:spcPct val="90000"/>
                </a:lnSpc>
                <a:spcBef>
                  <a:spcPct val="0"/>
                </a:spcBef>
                <a:spcAft>
                  <a:spcPct val="35000"/>
                </a:spcAft>
              </a:pPr>
              <a:r>
                <a:rPr lang="en-US" sz="2400" b="1" dirty="0">
                  <a:latin typeface="Arial Nova" panose="020B0504020202020204" pitchFamily="34" charset="0"/>
                </a:rPr>
                <a:t>Time</a:t>
              </a:r>
            </a:p>
          </p:txBody>
        </p:sp>
        <p:sp>
          <p:nvSpPr>
            <p:cNvPr id="25" name="Oval 24">
              <a:extLst>
                <a:ext uri="{FF2B5EF4-FFF2-40B4-BE49-F238E27FC236}">
                  <a16:creationId xmlns:a16="http://schemas.microsoft.com/office/drawing/2014/main" id="{21355E24-589F-79D0-7885-F5B4F0119CDC}"/>
                </a:ext>
              </a:extLst>
            </p:cNvPr>
            <p:cNvSpPr/>
            <p:nvPr/>
          </p:nvSpPr>
          <p:spPr>
            <a:xfrm>
              <a:off x="2506932" y="1316398"/>
              <a:ext cx="1828800" cy="1828800"/>
            </a:xfrm>
            <a:prstGeom prst="ellipse">
              <a:avLst/>
            </a:prstGeom>
            <a:solidFill>
              <a:srgbClr val="885171"/>
            </a:solidFill>
            <a:ln>
              <a:solidFill>
                <a:srgbClr val="DEECE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760" tIns="111760" rIns="111760" bIns="111760" numCol="1" spcCol="1270" anchor="ctr" anchorCtr="0">
              <a:noAutofit/>
            </a:bodyPr>
            <a:lstStyle/>
            <a:p>
              <a:pPr algn="ctr" defTabSz="1303834">
                <a:lnSpc>
                  <a:spcPct val="90000"/>
                </a:lnSpc>
                <a:spcBef>
                  <a:spcPct val="0"/>
                </a:spcBef>
                <a:spcAft>
                  <a:spcPct val="35000"/>
                </a:spcAft>
              </a:pPr>
              <a:r>
                <a:rPr lang="en-US" sz="2400" b="1" dirty="0">
                  <a:latin typeface="Arial Nova" panose="020B0504020202020204" pitchFamily="34" charset="0"/>
                </a:rPr>
                <a:t>Talent</a:t>
              </a:r>
            </a:p>
          </p:txBody>
        </p:sp>
        <p:sp>
          <p:nvSpPr>
            <p:cNvPr id="26" name="Oval 25">
              <a:extLst>
                <a:ext uri="{FF2B5EF4-FFF2-40B4-BE49-F238E27FC236}">
                  <a16:creationId xmlns:a16="http://schemas.microsoft.com/office/drawing/2014/main" id="{48419F18-917E-D04E-9405-5D5BAE336B10}"/>
                </a:ext>
              </a:extLst>
            </p:cNvPr>
            <p:cNvSpPr/>
            <p:nvPr/>
          </p:nvSpPr>
          <p:spPr>
            <a:xfrm>
              <a:off x="4684321" y="1316398"/>
              <a:ext cx="1828800" cy="1828800"/>
            </a:xfrm>
            <a:prstGeom prst="ellipse">
              <a:avLst/>
            </a:prstGeom>
            <a:solidFill>
              <a:srgbClr val="885171"/>
            </a:solidFill>
            <a:ln>
              <a:solidFill>
                <a:srgbClr val="DEECE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760" tIns="111760" rIns="111760" bIns="111760" numCol="1" spcCol="1270" anchor="ctr" anchorCtr="0">
              <a:noAutofit/>
            </a:bodyPr>
            <a:lstStyle/>
            <a:p>
              <a:pPr algn="ctr" defTabSz="1303834">
                <a:lnSpc>
                  <a:spcPct val="90000"/>
                </a:lnSpc>
                <a:spcBef>
                  <a:spcPct val="0"/>
                </a:spcBef>
                <a:spcAft>
                  <a:spcPct val="35000"/>
                </a:spcAft>
              </a:pPr>
              <a:r>
                <a:rPr lang="en-US" sz="2400" b="1" dirty="0">
                  <a:latin typeface="Arial Nova" panose="020B0504020202020204" pitchFamily="34" charset="0"/>
                </a:rPr>
                <a:t>Treasure</a:t>
              </a:r>
            </a:p>
          </p:txBody>
        </p:sp>
        <p:sp>
          <p:nvSpPr>
            <p:cNvPr id="27" name="Oval 26">
              <a:extLst>
                <a:ext uri="{FF2B5EF4-FFF2-40B4-BE49-F238E27FC236}">
                  <a16:creationId xmlns:a16="http://schemas.microsoft.com/office/drawing/2014/main" id="{52F4751D-9C8D-A85F-FB29-360404D9C747}"/>
                </a:ext>
              </a:extLst>
            </p:cNvPr>
            <p:cNvSpPr/>
            <p:nvPr/>
          </p:nvSpPr>
          <p:spPr>
            <a:xfrm>
              <a:off x="6798733" y="1316398"/>
              <a:ext cx="1891777" cy="1828800"/>
            </a:xfrm>
            <a:prstGeom prst="ellipse">
              <a:avLst/>
            </a:prstGeom>
            <a:solidFill>
              <a:srgbClr val="885171"/>
            </a:solidFill>
            <a:ln>
              <a:solidFill>
                <a:srgbClr val="DEECE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760" tIns="111760" rIns="111760" bIns="111760" numCol="1" spcCol="1270" anchor="ctr" anchorCtr="0">
              <a:noAutofit/>
            </a:bodyPr>
            <a:lstStyle/>
            <a:p>
              <a:pPr algn="ctr" defTabSz="1303834">
                <a:lnSpc>
                  <a:spcPct val="90000"/>
                </a:lnSpc>
                <a:spcBef>
                  <a:spcPct val="0"/>
                </a:spcBef>
                <a:spcAft>
                  <a:spcPct val="35000"/>
                </a:spcAft>
              </a:pPr>
              <a:r>
                <a:rPr lang="en-US" sz="2400" b="1" dirty="0">
                  <a:latin typeface="Arial Nova" panose="020B0504020202020204" pitchFamily="34" charset="0"/>
                </a:rPr>
                <a:t>Testimony</a:t>
              </a:r>
            </a:p>
          </p:txBody>
        </p:sp>
        <p:sp>
          <p:nvSpPr>
            <p:cNvPr id="28" name="Oval 27">
              <a:extLst>
                <a:ext uri="{FF2B5EF4-FFF2-40B4-BE49-F238E27FC236}">
                  <a16:creationId xmlns:a16="http://schemas.microsoft.com/office/drawing/2014/main" id="{B0593C3A-FCFF-BE78-4F02-DD50BAC4572E}"/>
                </a:ext>
              </a:extLst>
            </p:cNvPr>
            <p:cNvSpPr/>
            <p:nvPr/>
          </p:nvSpPr>
          <p:spPr>
            <a:xfrm>
              <a:off x="1418237" y="2702009"/>
              <a:ext cx="1828800" cy="1828800"/>
            </a:xfrm>
            <a:prstGeom prst="ellipse">
              <a:avLst/>
            </a:prstGeom>
            <a:solidFill>
              <a:srgbClr val="885171"/>
            </a:solidFill>
            <a:ln>
              <a:solidFill>
                <a:srgbClr val="DEECE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760" tIns="111760" rIns="111760" bIns="111760" numCol="1" spcCol="1270" anchor="ctr" anchorCtr="0">
              <a:noAutofit/>
            </a:bodyPr>
            <a:lstStyle/>
            <a:p>
              <a:pPr algn="ctr" defTabSz="1303834">
                <a:lnSpc>
                  <a:spcPct val="90000"/>
                </a:lnSpc>
                <a:spcBef>
                  <a:spcPct val="0"/>
                </a:spcBef>
                <a:spcAft>
                  <a:spcPct val="35000"/>
                </a:spcAft>
              </a:pPr>
              <a:r>
                <a:rPr lang="en-US" sz="2400" b="1" dirty="0">
                  <a:latin typeface="Arial Nova" panose="020B0504020202020204" pitchFamily="34" charset="0"/>
                </a:rPr>
                <a:t>Ties</a:t>
              </a:r>
            </a:p>
          </p:txBody>
        </p:sp>
        <p:sp>
          <p:nvSpPr>
            <p:cNvPr id="29" name="Oval 28">
              <a:extLst>
                <a:ext uri="{FF2B5EF4-FFF2-40B4-BE49-F238E27FC236}">
                  <a16:creationId xmlns:a16="http://schemas.microsoft.com/office/drawing/2014/main" id="{BBAA64FC-1211-8CEE-BC12-73BA12D0385D}"/>
                </a:ext>
              </a:extLst>
            </p:cNvPr>
            <p:cNvSpPr/>
            <p:nvPr/>
          </p:nvSpPr>
          <p:spPr>
            <a:xfrm>
              <a:off x="3595626" y="2702009"/>
              <a:ext cx="1828800" cy="1828800"/>
            </a:xfrm>
            <a:prstGeom prst="ellipse">
              <a:avLst/>
            </a:prstGeom>
            <a:solidFill>
              <a:srgbClr val="885171"/>
            </a:solidFill>
            <a:ln>
              <a:solidFill>
                <a:srgbClr val="DEECE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760" tIns="111760" rIns="111760" bIns="111760" numCol="1" spcCol="1270" anchor="ctr" anchorCtr="0">
              <a:noAutofit/>
            </a:bodyPr>
            <a:lstStyle/>
            <a:p>
              <a:pPr algn="ctr" defTabSz="1303834">
                <a:lnSpc>
                  <a:spcPct val="90000"/>
                </a:lnSpc>
                <a:spcBef>
                  <a:spcPct val="0"/>
                </a:spcBef>
                <a:spcAft>
                  <a:spcPct val="35000"/>
                </a:spcAft>
              </a:pPr>
              <a:r>
                <a:rPr lang="en-US" sz="2400" b="1" dirty="0">
                  <a:latin typeface="Arial Nova" panose="020B0504020202020204" pitchFamily="34" charset="0"/>
                </a:rPr>
                <a:t>Trust</a:t>
              </a:r>
            </a:p>
          </p:txBody>
        </p:sp>
        <p:sp>
          <p:nvSpPr>
            <p:cNvPr id="30" name="Oval 29">
              <a:extLst>
                <a:ext uri="{FF2B5EF4-FFF2-40B4-BE49-F238E27FC236}">
                  <a16:creationId xmlns:a16="http://schemas.microsoft.com/office/drawing/2014/main" id="{7083F790-5B03-6654-1FA9-B9C6645C7B9E}"/>
                </a:ext>
              </a:extLst>
            </p:cNvPr>
            <p:cNvSpPr/>
            <p:nvPr/>
          </p:nvSpPr>
          <p:spPr>
            <a:xfrm>
              <a:off x="5773015" y="2702009"/>
              <a:ext cx="1828800" cy="1828800"/>
            </a:xfrm>
            <a:prstGeom prst="ellipse">
              <a:avLst/>
            </a:prstGeom>
            <a:solidFill>
              <a:srgbClr val="885171"/>
            </a:solidFill>
            <a:ln>
              <a:solidFill>
                <a:srgbClr val="DEECE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760" tIns="111760" rIns="111760" bIns="111760" numCol="1" spcCol="1270" anchor="ctr" anchorCtr="0">
              <a:noAutofit/>
            </a:bodyPr>
            <a:lstStyle/>
            <a:p>
              <a:pPr algn="ctr" defTabSz="1303834">
                <a:lnSpc>
                  <a:spcPct val="90000"/>
                </a:lnSpc>
                <a:spcBef>
                  <a:spcPct val="0"/>
                </a:spcBef>
                <a:spcAft>
                  <a:spcPct val="35000"/>
                </a:spcAft>
              </a:pPr>
              <a:r>
                <a:rPr lang="en-US" sz="1867" b="1" dirty="0">
                  <a:latin typeface="Arial Nova" panose="020B0504020202020204" pitchFamily="34" charset="0"/>
                </a:rPr>
                <a:t> </a:t>
              </a:r>
            </a:p>
          </p:txBody>
        </p:sp>
      </p:grpSp>
      <p:sp>
        <p:nvSpPr>
          <p:cNvPr id="32" name="TextBox 31">
            <a:extLst>
              <a:ext uri="{FF2B5EF4-FFF2-40B4-BE49-F238E27FC236}">
                <a16:creationId xmlns:a16="http://schemas.microsoft.com/office/drawing/2014/main" id="{6099F401-56F6-4DA3-AD1A-E10CC03E8044}"/>
              </a:ext>
            </a:extLst>
          </p:cNvPr>
          <p:cNvSpPr txBox="1"/>
          <p:nvPr/>
        </p:nvSpPr>
        <p:spPr>
          <a:xfrm>
            <a:off x="7781275" y="4463359"/>
            <a:ext cx="2270556" cy="461665"/>
          </a:xfrm>
          <a:prstGeom prst="rect">
            <a:avLst/>
          </a:prstGeom>
          <a:noFill/>
        </p:spPr>
        <p:txBody>
          <a:bodyPr wrap="square" rtlCol="0">
            <a:spAutoFit/>
          </a:bodyPr>
          <a:lstStyle/>
          <a:p>
            <a:r>
              <a:rPr lang="en-US" sz="2400" b="1" dirty="0">
                <a:solidFill>
                  <a:schemeClr val="bg1"/>
                </a:solidFill>
                <a:latin typeface="Arial Nova" panose="020B0504020202020204" pitchFamily="34" charset="0"/>
              </a:rPr>
              <a:t>Transparency</a:t>
            </a:r>
          </a:p>
        </p:txBody>
      </p:sp>
    </p:spTree>
    <p:extLst>
      <p:ext uri="{BB962C8B-B14F-4D97-AF65-F5344CB8AC3E}">
        <p14:creationId xmlns:p14="http://schemas.microsoft.com/office/powerpoint/2010/main" val="2844688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1"/>
            <a:ext cx="12192000" cy="6011220"/>
          </a:xfrm>
          <a:prstGeom prst="rect">
            <a:avLst/>
          </a:prstGeom>
          <a:gradFill flip="none" rotWithShape="1">
            <a:gsLst>
              <a:gs pos="0">
                <a:srgbClr val="885171">
                  <a:tint val="66000"/>
                  <a:satMod val="160000"/>
                </a:srgbClr>
              </a:gs>
              <a:gs pos="50000">
                <a:srgbClr val="885171">
                  <a:tint val="44500"/>
                  <a:satMod val="160000"/>
                </a:srgbClr>
              </a:gs>
              <a:gs pos="100000">
                <a:srgbClr val="885171">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 name="Picture 3">
            <a:extLst>
              <a:ext uri="{FF2B5EF4-FFF2-40B4-BE49-F238E27FC236}">
                <a16:creationId xmlns:a16="http://schemas.microsoft.com/office/drawing/2014/main" id="{670D2A49-2F20-6C7A-CBC9-FE5E950C37A4}"/>
              </a:ext>
            </a:extLst>
          </p:cNvPr>
          <p:cNvPicPr>
            <a:picLocks noChangeAspect="1"/>
          </p:cNvPicPr>
          <p:nvPr/>
        </p:nvPicPr>
        <p:blipFill>
          <a:blip r:embed="rId3"/>
          <a:stretch>
            <a:fillRect/>
          </a:stretch>
        </p:blipFill>
        <p:spPr>
          <a:xfrm>
            <a:off x="1081418" y="299270"/>
            <a:ext cx="10029165" cy="5369569"/>
          </a:xfrm>
          <a:prstGeom prst="rect">
            <a:avLst/>
          </a:prstGeom>
          <a:ln>
            <a:solidFill>
              <a:schemeClr val="tx1">
                <a:lumMod val="50000"/>
                <a:lumOff val="50000"/>
              </a:schemeClr>
            </a:solidFill>
          </a:ln>
        </p:spPr>
      </p:pic>
      <p:pic>
        <p:nvPicPr>
          <p:cNvPr id="6" name="Picture 5">
            <a:extLst>
              <a:ext uri="{FF2B5EF4-FFF2-40B4-BE49-F238E27FC236}">
                <a16:creationId xmlns:a16="http://schemas.microsoft.com/office/drawing/2014/main" id="{3259C2A9-00AC-9567-3131-F65D947B3DBE}"/>
              </a:ext>
            </a:extLst>
          </p:cNvPr>
          <p:cNvPicPr>
            <a:picLocks noChangeAspect="1"/>
          </p:cNvPicPr>
          <p:nvPr/>
        </p:nvPicPr>
        <p:blipFill>
          <a:blip r:embed="rId4"/>
          <a:stretch>
            <a:fillRect/>
          </a:stretch>
        </p:blipFill>
        <p:spPr>
          <a:xfrm>
            <a:off x="1228099" y="3732291"/>
            <a:ext cx="1833251" cy="1833251"/>
          </a:xfrm>
          <a:prstGeom prst="rect">
            <a:avLst/>
          </a:prstGeom>
        </p:spPr>
      </p:pic>
    </p:spTree>
    <p:extLst>
      <p:ext uri="{BB962C8B-B14F-4D97-AF65-F5344CB8AC3E}">
        <p14:creationId xmlns:p14="http://schemas.microsoft.com/office/powerpoint/2010/main" val="406204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7027"/>
            <a:ext cx="12192000" cy="6011220"/>
          </a:xfrm>
          <a:prstGeom prst="rect">
            <a:avLst/>
          </a:prstGeom>
          <a:gradFill flip="none" rotWithShape="1">
            <a:gsLst>
              <a:gs pos="0">
                <a:srgbClr val="885171">
                  <a:tint val="66000"/>
                  <a:satMod val="160000"/>
                </a:srgbClr>
              </a:gs>
              <a:gs pos="50000">
                <a:srgbClr val="885171">
                  <a:tint val="44500"/>
                  <a:satMod val="160000"/>
                </a:srgbClr>
              </a:gs>
              <a:gs pos="100000">
                <a:srgbClr val="885171">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8B9C7206-AA2B-0FD1-6BBF-949C27892EF0}"/>
              </a:ext>
            </a:extLst>
          </p:cNvPr>
          <p:cNvSpPr txBox="1"/>
          <p:nvPr/>
        </p:nvSpPr>
        <p:spPr>
          <a:xfrm>
            <a:off x="2224091" y="846781"/>
            <a:ext cx="7743819" cy="646331"/>
          </a:xfrm>
          <a:prstGeom prst="rect">
            <a:avLst/>
          </a:prstGeom>
          <a:noFill/>
        </p:spPr>
        <p:txBody>
          <a:bodyPr wrap="square">
            <a:spAutoFit/>
          </a:bodyPr>
          <a:lstStyle/>
          <a:p>
            <a:pPr algn="ctr"/>
            <a:r>
              <a:rPr lang="en-US" sz="3600" b="1" dirty="0">
                <a:latin typeface="Arial Nova" panose="020B0504020202020204" pitchFamily="34" charset="0"/>
                <a:ea typeface="Tahoma" panose="020B0604030504040204" pitchFamily="34" charset="0"/>
                <a:cs typeface="Tahoma" panose="020B0604030504040204" pitchFamily="34" charset="0"/>
              </a:rPr>
              <a:t>Stay in touch with WPI</a:t>
            </a:r>
          </a:p>
        </p:txBody>
      </p:sp>
      <p:grpSp>
        <p:nvGrpSpPr>
          <p:cNvPr id="11" name="Group 10">
            <a:extLst>
              <a:ext uri="{FF2B5EF4-FFF2-40B4-BE49-F238E27FC236}">
                <a16:creationId xmlns:a16="http://schemas.microsoft.com/office/drawing/2014/main" id="{3D9C910A-F0D4-432F-1062-FD0736276011}"/>
              </a:ext>
            </a:extLst>
          </p:cNvPr>
          <p:cNvGrpSpPr/>
          <p:nvPr/>
        </p:nvGrpSpPr>
        <p:grpSpPr>
          <a:xfrm>
            <a:off x="1844447" y="1642176"/>
            <a:ext cx="8503108" cy="3572624"/>
            <a:chOff x="2628890" y="1231632"/>
            <a:chExt cx="6377331" cy="2679468"/>
          </a:xfrm>
        </p:grpSpPr>
        <p:graphicFrame>
          <p:nvGraphicFramePr>
            <p:cNvPr id="5" name="Diagram 4">
              <a:extLst>
                <a:ext uri="{FF2B5EF4-FFF2-40B4-BE49-F238E27FC236}">
                  <a16:creationId xmlns:a16="http://schemas.microsoft.com/office/drawing/2014/main" id="{6EE70249-E0AE-F052-07D8-2D389155C1AA}"/>
                </a:ext>
              </a:extLst>
            </p:cNvPr>
            <p:cNvGraphicFramePr/>
            <p:nvPr/>
          </p:nvGraphicFramePr>
          <p:xfrm>
            <a:off x="3198357" y="1261723"/>
            <a:ext cx="5807864" cy="2606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4" descr="A blue and white x in a circle&#10;&#10;Description automatically generated">
              <a:extLst>
                <a:ext uri="{FF2B5EF4-FFF2-40B4-BE49-F238E27FC236}">
                  <a16:creationId xmlns:a16="http://schemas.microsoft.com/office/drawing/2014/main" id="{8D85ECFB-055C-399F-850E-ED0DE9A00CDC}"/>
                </a:ext>
              </a:extLst>
            </p:cNvPr>
            <p:cNvPicPr>
              <a:picLocks noChangeAspect="1"/>
            </p:cNvPicPr>
            <p:nvPr/>
          </p:nvPicPr>
          <p:blipFill rotWithShape="1">
            <a:blip r:embed="rId8"/>
            <a:srcRect l="27303" t="11020" r="51195" b="11392"/>
            <a:stretch/>
          </p:blipFill>
          <p:spPr>
            <a:xfrm>
              <a:off x="2683431" y="2832983"/>
              <a:ext cx="514402" cy="521126"/>
            </a:xfrm>
            <a:prstGeom prst="rect">
              <a:avLst/>
            </a:prstGeom>
          </p:spPr>
        </p:pic>
        <p:pic>
          <p:nvPicPr>
            <p:cNvPr id="7" name="Picture 6" descr="Logo&#10;&#10;Description automatically generated">
              <a:extLst>
                <a:ext uri="{FF2B5EF4-FFF2-40B4-BE49-F238E27FC236}">
                  <a16:creationId xmlns:a16="http://schemas.microsoft.com/office/drawing/2014/main" id="{91B167CD-7DD2-97D3-30EC-ABB3752504A6}"/>
                </a:ext>
              </a:extLst>
            </p:cNvPr>
            <p:cNvPicPr>
              <a:picLocks noChangeAspect="1"/>
            </p:cNvPicPr>
            <p:nvPr/>
          </p:nvPicPr>
          <p:blipFill>
            <a:blip r:embed="rId9"/>
            <a:stretch>
              <a:fillRect/>
            </a:stretch>
          </p:blipFill>
          <p:spPr>
            <a:xfrm>
              <a:off x="2680325" y="3396750"/>
              <a:ext cx="514350" cy="51435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BE5A0C12-76C0-D5E8-9194-DA223E5AC3F9}"/>
                </a:ext>
              </a:extLst>
            </p:cNvPr>
            <p:cNvPicPr>
              <a:picLocks noChangeAspect="1"/>
            </p:cNvPicPr>
            <p:nvPr/>
          </p:nvPicPr>
          <p:blipFill>
            <a:blip r:embed="rId10"/>
            <a:stretch>
              <a:fillRect/>
            </a:stretch>
          </p:blipFill>
          <p:spPr>
            <a:xfrm>
              <a:off x="2680325" y="1231632"/>
              <a:ext cx="514350" cy="514350"/>
            </a:xfrm>
            <a:prstGeom prst="rect">
              <a:avLst/>
            </a:prstGeom>
          </p:spPr>
        </p:pic>
        <p:pic>
          <p:nvPicPr>
            <p:cNvPr id="9" name="Picture 8" descr="A blue circle with a white letter f in it&#10;&#10;Description automatically generated">
              <a:extLst>
                <a:ext uri="{FF2B5EF4-FFF2-40B4-BE49-F238E27FC236}">
                  <a16:creationId xmlns:a16="http://schemas.microsoft.com/office/drawing/2014/main" id="{10CE9DA4-12BE-6BFC-057C-6A360B6DD64E}"/>
                </a:ext>
              </a:extLst>
            </p:cNvPr>
            <p:cNvPicPr>
              <a:picLocks noChangeAspect="1"/>
            </p:cNvPicPr>
            <p:nvPr/>
          </p:nvPicPr>
          <p:blipFill>
            <a:blip r:embed="rId11"/>
            <a:stretch>
              <a:fillRect/>
            </a:stretch>
          </p:blipFill>
          <p:spPr>
            <a:xfrm>
              <a:off x="2628890" y="1702993"/>
              <a:ext cx="617220" cy="617220"/>
            </a:xfrm>
            <a:prstGeom prst="rect">
              <a:avLst/>
            </a:prstGeom>
          </p:spPr>
        </p:pic>
        <p:pic>
          <p:nvPicPr>
            <p:cNvPr id="10" name="Picture 9" descr="A logo of a camera&#10;&#10;Description automatically generated">
              <a:extLst>
                <a:ext uri="{FF2B5EF4-FFF2-40B4-BE49-F238E27FC236}">
                  <a16:creationId xmlns:a16="http://schemas.microsoft.com/office/drawing/2014/main" id="{0DB8E65D-3EE8-45E6-57BC-CDD38F65807F}"/>
                </a:ext>
              </a:extLst>
            </p:cNvPr>
            <p:cNvPicPr>
              <a:picLocks noChangeAspect="1"/>
            </p:cNvPicPr>
            <p:nvPr/>
          </p:nvPicPr>
          <p:blipFill>
            <a:blip r:embed="rId12"/>
            <a:stretch>
              <a:fillRect/>
            </a:stretch>
          </p:blipFill>
          <p:spPr>
            <a:xfrm flipH="1">
              <a:off x="2680325" y="2302625"/>
              <a:ext cx="514350" cy="514350"/>
            </a:xfrm>
            <a:prstGeom prst="rect">
              <a:avLst/>
            </a:prstGeom>
          </p:spPr>
        </p:pic>
      </p:grpSp>
    </p:spTree>
    <p:extLst>
      <p:ext uri="{BB962C8B-B14F-4D97-AF65-F5344CB8AC3E}">
        <p14:creationId xmlns:p14="http://schemas.microsoft.com/office/powerpoint/2010/main" val="1050596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E77D9-CE44-9A84-3AAC-5DB930439F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871038-5FBB-C30D-4CAC-0CC8D7D2D78A}"/>
              </a:ext>
            </a:extLst>
          </p:cNvPr>
          <p:cNvSpPr>
            <a:spLocks noGrp="1"/>
          </p:cNvSpPr>
          <p:nvPr>
            <p:ph type="title"/>
          </p:nvPr>
        </p:nvSpPr>
        <p:spPr>
          <a:xfrm>
            <a:off x="419100" y="222843"/>
            <a:ext cx="10515600" cy="893763"/>
          </a:xfrm>
        </p:spPr>
        <p:txBody>
          <a:bodyPr>
            <a:normAutofit/>
          </a:bodyPr>
          <a:lstStyle/>
          <a:p>
            <a:r>
              <a:rPr lang="en-US" sz="4800" dirty="0"/>
              <a:t>Take Aways for Fundraisers</a:t>
            </a:r>
          </a:p>
        </p:txBody>
      </p:sp>
      <p:pic>
        <p:nvPicPr>
          <p:cNvPr id="3" name="Picture 2">
            <a:extLst>
              <a:ext uri="{FF2B5EF4-FFF2-40B4-BE49-F238E27FC236}">
                <a16:creationId xmlns:a16="http://schemas.microsoft.com/office/drawing/2014/main" id="{2B852D69-AC53-A830-01B0-F710AB8BB3BB}"/>
              </a:ext>
            </a:extLst>
          </p:cNvPr>
          <p:cNvPicPr>
            <a:picLocks noChangeAspect="1"/>
          </p:cNvPicPr>
          <p:nvPr/>
        </p:nvPicPr>
        <p:blipFill>
          <a:blip r:embed="rId3"/>
          <a:stretch>
            <a:fillRect/>
          </a:stretch>
        </p:blipFill>
        <p:spPr>
          <a:xfrm>
            <a:off x="633510" y="1717755"/>
            <a:ext cx="10924979" cy="1866226"/>
          </a:xfrm>
          <a:prstGeom prst="rect">
            <a:avLst/>
          </a:prstGeom>
        </p:spPr>
      </p:pic>
      <p:sp>
        <p:nvSpPr>
          <p:cNvPr id="4" name="TextBox 3">
            <a:extLst>
              <a:ext uri="{FF2B5EF4-FFF2-40B4-BE49-F238E27FC236}">
                <a16:creationId xmlns:a16="http://schemas.microsoft.com/office/drawing/2014/main" id="{582D6FFF-F72C-3FD2-3357-C217F6E64516}"/>
              </a:ext>
            </a:extLst>
          </p:cNvPr>
          <p:cNvSpPr txBox="1"/>
          <p:nvPr/>
        </p:nvSpPr>
        <p:spPr>
          <a:xfrm>
            <a:off x="633510" y="1571625"/>
            <a:ext cx="10924979" cy="5355312"/>
          </a:xfrm>
          <a:prstGeom prst="rect">
            <a:avLst/>
          </a:prstGeom>
          <a:noFill/>
        </p:spPr>
        <p:txBody>
          <a:bodyPr wrap="square" rtlCol="0">
            <a:spAutoFit/>
          </a:bodyPr>
          <a:lstStyle/>
          <a:p>
            <a:r>
              <a:rPr lang="en-US" b="1" u="sng" dirty="0"/>
              <a:t>Analyze your donor base</a:t>
            </a:r>
          </a:p>
          <a:p>
            <a:pPr marL="285750" indent="-285750">
              <a:buFont typeface="Arial" panose="020B0604020202020204" pitchFamily="34" charset="0"/>
              <a:buChar char="•"/>
            </a:pPr>
            <a:r>
              <a:rPr lang="en-US" dirty="0"/>
              <a:t>Do you know what percentage of you donors are women? </a:t>
            </a:r>
          </a:p>
          <a:p>
            <a:pPr marL="285750" indent="-285750">
              <a:buFont typeface="Arial" panose="020B0604020202020204" pitchFamily="34" charset="0"/>
              <a:buChar char="•"/>
            </a:pPr>
            <a:r>
              <a:rPr lang="en-US" dirty="0"/>
              <a:t>How many women are volunteering for you? </a:t>
            </a:r>
          </a:p>
          <a:p>
            <a:pPr marL="285750" indent="-285750">
              <a:buFont typeface="Arial" panose="020B0604020202020204" pitchFamily="34" charset="0"/>
              <a:buChar char="•"/>
            </a:pPr>
            <a:r>
              <a:rPr lang="en-US" dirty="0"/>
              <a:t>Do you have incomplete records with empty fields in the spouse category?</a:t>
            </a:r>
          </a:p>
          <a:p>
            <a:pPr marL="285750" indent="-285750">
              <a:buFont typeface="Arial" panose="020B0604020202020204" pitchFamily="34" charset="0"/>
              <a:buChar char="•"/>
            </a:pPr>
            <a:r>
              <a:rPr lang="en-US" dirty="0"/>
              <a:t>Are you entering the primary donor correctly? For example, check to make sure thank you letters are addressed to the donor with the closest relationship to the organization. </a:t>
            </a:r>
          </a:p>
          <a:p>
            <a:endParaRPr lang="en-US" dirty="0"/>
          </a:p>
          <a:p>
            <a:r>
              <a:rPr lang="en-US" b="1" u="sng" dirty="0"/>
              <a:t>Evaluate your case statement</a:t>
            </a:r>
            <a:endParaRPr lang="en-US" dirty="0"/>
          </a:p>
          <a:p>
            <a:pPr marL="285750" indent="-285750">
              <a:buFont typeface="Arial" panose="020B0604020202020204" pitchFamily="34" charset="0"/>
              <a:buChar char="•"/>
            </a:pPr>
            <a:r>
              <a:rPr lang="en-US" dirty="0"/>
              <a:t>Does your organization’s case statement demonstrate your organization’s relevancy in a way that appeals to women donors? </a:t>
            </a:r>
          </a:p>
          <a:p>
            <a:pPr marL="285750" indent="-285750">
              <a:buFont typeface="Arial" panose="020B0604020202020204" pitchFamily="34" charset="0"/>
              <a:buChar char="•"/>
            </a:pPr>
            <a:r>
              <a:rPr lang="en-US" dirty="0"/>
              <a:t>How do you explain impact? </a:t>
            </a:r>
          </a:p>
          <a:p>
            <a:endParaRPr lang="en-US" dirty="0"/>
          </a:p>
          <a:p>
            <a:r>
              <a:rPr lang="en-US" b="1" u="sng" dirty="0"/>
              <a:t>Make giving easy</a:t>
            </a:r>
          </a:p>
          <a:p>
            <a:pPr marL="285750" indent="-285750">
              <a:buFont typeface="Arial" panose="020B0604020202020204" pitchFamily="34" charset="0"/>
              <a:buChar char="•"/>
            </a:pPr>
            <a:r>
              <a:rPr lang="en-US" dirty="0"/>
              <a:t>Be intentional about cultivating women donors. </a:t>
            </a:r>
          </a:p>
          <a:p>
            <a:pPr marL="285750" indent="-285750">
              <a:buFont typeface="Arial" panose="020B0604020202020204" pitchFamily="34" charset="0"/>
              <a:buChar char="•"/>
            </a:pPr>
            <a:r>
              <a:rPr lang="en-US" dirty="0"/>
              <a:t>How many women are in leadership volunteer roles or serving on your board? </a:t>
            </a:r>
          </a:p>
          <a:p>
            <a:pPr marL="285750" indent="-285750">
              <a:buFont typeface="Arial" panose="020B0604020202020204" pitchFamily="34" charset="0"/>
              <a:buChar char="•"/>
            </a:pPr>
            <a:r>
              <a:rPr lang="en-US" dirty="0"/>
              <a:t>Do you have opportunities to create a women’s giving circle? </a:t>
            </a:r>
          </a:p>
          <a:p>
            <a:pPr marL="285750" indent="-285750">
              <a:buFont typeface="Arial" panose="020B0604020202020204" pitchFamily="34" charset="0"/>
              <a:buChar char="•"/>
            </a:pPr>
            <a:r>
              <a:rPr lang="en-US" dirty="0"/>
              <a:t>Can women access your online giving easily? </a:t>
            </a:r>
          </a:p>
          <a:p>
            <a:r>
              <a:rPr lang="en-US" dirty="0"/>
              <a:t> </a:t>
            </a:r>
          </a:p>
          <a:p>
            <a:endParaRPr lang="en-US" dirty="0"/>
          </a:p>
        </p:txBody>
      </p:sp>
    </p:spTree>
    <p:extLst>
      <p:ext uri="{BB962C8B-B14F-4D97-AF65-F5344CB8AC3E}">
        <p14:creationId xmlns:p14="http://schemas.microsoft.com/office/powerpoint/2010/main" val="636990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F70D716-48D4-CEBD-4D63-F5ED66E6A74A}"/>
              </a:ext>
            </a:extLst>
          </p:cNvPr>
          <p:cNvSpPr>
            <a:spLocks noGrp="1"/>
          </p:cNvSpPr>
          <p:nvPr>
            <p:ph type="ctrTitle"/>
          </p:nvPr>
        </p:nvSpPr>
        <p:spPr>
          <a:xfrm>
            <a:off x="74141" y="442990"/>
            <a:ext cx="12043718" cy="1104901"/>
          </a:xfrm>
        </p:spPr>
        <p:txBody>
          <a:bodyPr>
            <a:normAutofit/>
          </a:bodyPr>
          <a:lstStyle/>
          <a:p>
            <a:r>
              <a:rPr lang="en-US" sz="5400" u="sng" dirty="0">
                <a:solidFill>
                  <a:schemeClr val="bg1"/>
                </a:solidFill>
              </a:rPr>
              <a:t>Connect With Us!</a:t>
            </a:r>
          </a:p>
        </p:txBody>
      </p:sp>
    </p:spTree>
    <p:extLst>
      <p:ext uri="{BB962C8B-B14F-4D97-AF65-F5344CB8AC3E}">
        <p14:creationId xmlns:p14="http://schemas.microsoft.com/office/powerpoint/2010/main" val="137512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FADE-24AF-6322-056C-A3EF7483C803}"/>
              </a:ext>
            </a:extLst>
          </p:cNvPr>
          <p:cNvSpPr>
            <a:spLocks noGrp="1"/>
          </p:cNvSpPr>
          <p:nvPr>
            <p:ph type="title"/>
          </p:nvPr>
        </p:nvSpPr>
        <p:spPr>
          <a:xfrm>
            <a:off x="381000" y="321217"/>
            <a:ext cx="10515600" cy="739775"/>
          </a:xfrm>
        </p:spPr>
        <p:txBody>
          <a:bodyPr/>
          <a:lstStyle/>
          <a:p>
            <a:r>
              <a:rPr lang="en-US" dirty="0"/>
              <a:t>Upcoming Events</a:t>
            </a:r>
          </a:p>
        </p:txBody>
      </p:sp>
      <p:sp>
        <p:nvSpPr>
          <p:cNvPr id="3" name="Content Placeholder 2">
            <a:extLst>
              <a:ext uri="{FF2B5EF4-FFF2-40B4-BE49-F238E27FC236}">
                <a16:creationId xmlns:a16="http://schemas.microsoft.com/office/drawing/2014/main" id="{9021D054-A2E6-CD53-EA1C-4FED39C37DB7}"/>
              </a:ext>
            </a:extLst>
          </p:cNvPr>
          <p:cNvSpPr>
            <a:spLocks noGrp="1"/>
          </p:cNvSpPr>
          <p:nvPr>
            <p:ph idx="1"/>
          </p:nvPr>
        </p:nvSpPr>
        <p:spPr>
          <a:xfrm>
            <a:off x="381000" y="1454978"/>
            <a:ext cx="11079707" cy="4548786"/>
          </a:xfrm>
        </p:spPr>
        <p:txBody>
          <a:bodyPr>
            <a:normAutofit/>
          </a:bodyPr>
          <a:lstStyle/>
          <a:p>
            <a:pPr marL="0" indent="0">
              <a:lnSpc>
                <a:spcPct val="110000"/>
              </a:lnSpc>
              <a:buNone/>
            </a:pPr>
            <a:r>
              <a:rPr lang="en-US" sz="2400" b="1" dirty="0"/>
              <a:t>March 6, 2025</a:t>
            </a:r>
            <a:r>
              <a:rPr lang="en-US" sz="2400" b="1" i="0" dirty="0">
                <a:effectLst/>
                <a:latin typeface="Open Sans" panose="020B0606030504020204" pitchFamily="34" charset="0"/>
              </a:rPr>
              <a:t>: </a:t>
            </a:r>
            <a:r>
              <a:rPr lang="en-US" sz="2400" i="0" dirty="0">
                <a:effectLst/>
                <a:latin typeface="Open Sans" panose="020B0606030504020204" pitchFamily="34" charset="0"/>
              </a:rPr>
              <a:t>Leadership in Board Service</a:t>
            </a:r>
            <a:endParaRPr lang="en-US" sz="2400" dirty="0"/>
          </a:p>
          <a:p>
            <a:pPr lvl="1">
              <a:lnSpc>
                <a:spcPct val="110000"/>
              </a:lnSpc>
            </a:pPr>
            <a:r>
              <a:rPr lang="en-US" sz="2000" i="0" dirty="0">
                <a:effectLst/>
                <a:latin typeface="Open Sans" panose="020B0606030504020204" pitchFamily="34" charset="0"/>
              </a:rPr>
              <a:t>Annenberg Presidential Conference Center from 4:00 – 7:00 pm</a:t>
            </a:r>
          </a:p>
          <a:p>
            <a:pPr marL="457200" lvl="1" indent="0">
              <a:lnSpc>
                <a:spcPct val="110000"/>
              </a:lnSpc>
              <a:buNone/>
            </a:pPr>
            <a:endParaRPr lang="en-US" sz="1600" i="0" dirty="0">
              <a:effectLst/>
              <a:latin typeface="Open Sans" panose="020B0606030504020204" pitchFamily="34" charset="0"/>
            </a:endParaRPr>
          </a:p>
          <a:p>
            <a:pPr marL="0" indent="0">
              <a:buNone/>
            </a:pPr>
            <a:r>
              <a:rPr lang="en-US" sz="2400" b="1" dirty="0"/>
              <a:t>March 19, 2025: </a:t>
            </a:r>
            <a:r>
              <a:rPr lang="en-US" sz="2400" dirty="0"/>
              <a:t>March Webinar</a:t>
            </a:r>
          </a:p>
          <a:p>
            <a:pPr lvl="1"/>
            <a:r>
              <a:rPr lang="en-US" sz="2000" dirty="0"/>
              <a:t>Zoom Noon - 1:00</a:t>
            </a:r>
            <a:br>
              <a:rPr lang="en-US" sz="2000" dirty="0"/>
            </a:br>
            <a:r>
              <a:rPr lang="en-US" sz="2000" dirty="0"/>
              <a:t> </a:t>
            </a:r>
          </a:p>
          <a:p>
            <a:pPr marL="0" indent="0">
              <a:buNone/>
            </a:pPr>
            <a:r>
              <a:rPr lang="en-US" sz="2400" b="1" dirty="0"/>
              <a:t>April 10, 2025: </a:t>
            </a:r>
            <a:r>
              <a:rPr lang="en-US" sz="2400" dirty="0"/>
              <a:t>April Webinar about leadership and the power of transformation</a:t>
            </a:r>
          </a:p>
          <a:p>
            <a:pPr lvl="1"/>
            <a:r>
              <a:rPr lang="en-US" sz="2000" dirty="0"/>
              <a:t>Zoom Noon - 1:00</a:t>
            </a:r>
          </a:p>
          <a:p>
            <a:pPr marL="0" indent="0">
              <a:buNone/>
            </a:pPr>
            <a:endParaRPr lang="en-US" sz="1600" dirty="0"/>
          </a:p>
          <a:p>
            <a:pPr marL="0" indent="0">
              <a:buNone/>
            </a:pPr>
            <a:r>
              <a:rPr lang="en-US" sz="2400" b="1" dirty="0"/>
              <a:t>May 13, 2025: </a:t>
            </a:r>
            <a:r>
              <a:rPr lang="en-US" sz="2400" dirty="0"/>
              <a:t>Unlocking System Thinking: Tools for Transformation</a:t>
            </a:r>
          </a:p>
          <a:p>
            <a:pPr lvl="1"/>
            <a:r>
              <a:rPr lang="en-US" sz="2000" dirty="0"/>
              <a:t>Zoom from 1:00 - 4:00 pm</a:t>
            </a:r>
          </a:p>
        </p:txBody>
      </p:sp>
      <p:pic>
        <p:nvPicPr>
          <p:cNvPr id="4" name="Picture 3">
            <a:extLst>
              <a:ext uri="{FF2B5EF4-FFF2-40B4-BE49-F238E27FC236}">
                <a16:creationId xmlns:a16="http://schemas.microsoft.com/office/drawing/2014/main" id="{6834B56E-1727-B3FE-DB18-C5A8B14EF6A5}"/>
              </a:ext>
            </a:extLst>
          </p:cNvPr>
          <p:cNvPicPr>
            <a:picLocks noChangeAspect="1"/>
          </p:cNvPicPr>
          <p:nvPr/>
        </p:nvPicPr>
        <p:blipFill rotWithShape="1">
          <a:blip r:embed="rId3">
            <a:extLst>
              <a:ext uri="{28A0092B-C50C-407E-A947-70E740481C1C}">
                <a14:useLocalDpi xmlns:a14="http://schemas.microsoft.com/office/drawing/2010/main" val="0"/>
              </a:ext>
            </a:extLst>
          </a:blip>
          <a:srcRect l="1600" t="2015" r="2488" b="2614"/>
          <a:stretch/>
        </p:blipFill>
        <p:spPr>
          <a:xfrm>
            <a:off x="10270883" y="4637763"/>
            <a:ext cx="1251434" cy="1230715"/>
          </a:xfrm>
          <a:prstGeom prst="rect">
            <a:avLst/>
          </a:prstGeom>
        </p:spPr>
      </p:pic>
      <p:sp>
        <p:nvSpPr>
          <p:cNvPr id="5" name="TextBox 4">
            <a:extLst>
              <a:ext uri="{FF2B5EF4-FFF2-40B4-BE49-F238E27FC236}">
                <a16:creationId xmlns:a16="http://schemas.microsoft.com/office/drawing/2014/main" id="{D5D496B1-238D-78B5-01A0-D87FF48C4E73}"/>
              </a:ext>
            </a:extLst>
          </p:cNvPr>
          <p:cNvSpPr txBox="1"/>
          <p:nvPr/>
        </p:nvSpPr>
        <p:spPr>
          <a:xfrm>
            <a:off x="9819237" y="4268431"/>
            <a:ext cx="21547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Scan to Register!</a:t>
            </a:r>
          </a:p>
        </p:txBody>
      </p:sp>
    </p:spTree>
    <p:extLst>
      <p:ext uri="{BB962C8B-B14F-4D97-AF65-F5344CB8AC3E}">
        <p14:creationId xmlns:p14="http://schemas.microsoft.com/office/powerpoint/2010/main" val="800532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CD2854-B2DD-189E-233D-5B3E98728EB0}"/>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EC7D46-4BFB-F6F9-4AAE-32EAB7B68774}"/>
              </a:ext>
            </a:extLst>
          </p:cNvPr>
          <p:cNvSpPr>
            <a:spLocks noGrp="1"/>
          </p:cNvSpPr>
          <p:nvPr>
            <p:ph type="title"/>
          </p:nvPr>
        </p:nvSpPr>
        <p:spPr>
          <a:xfrm>
            <a:off x="471262" y="4876163"/>
            <a:ext cx="3057995" cy="1364262"/>
          </a:xfrm>
        </p:spPr>
        <p:txBody>
          <a:bodyPr vert="horz" lIns="91440" tIns="45720" rIns="91440" bIns="45720" rtlCol="0" anchor="t">
            <a:noAutofit/>
          </a:bodyPr>
          <a:lstStyle/>
          <a:p>
            <a:r>
              <a:rPr lang="en-US" sz="3200" kern="1200" dirty="0">
                <a:latin typeface="+mj-lt"/>
                <a:ea typeface="+mj-ea"/>
                <a:cs typeface="+mj-cs"/>
              </a:rPr>
              <a:t>“Women are beginning to lead in philanthropy.”</a:t>
            </a:r>
          </a:p>
        </p:txBody>
      </p:sp>
      <p:pic>
        <p:nvPicPr>
          <p:cNvPr id="6" name="Picture 5">
            <a:extLst>
              <a:ext uri="{FF2B5EF4-FFF2-40B4-BE49-F238E27FC236}">
                <a16:creationId xmlns:a16="http://schemas.microsoft.com/office/drawing/2014/main" id="{D9B0AFD0-58B4-D91B-4F23-D7A2036EDC83}"/>
              </a:ext>
            </a:extLst>
          </p:cNvPr>
          <p:cNvPicPr>
            <a:picLocks noChangeAspect="1"/>
          </p:cNvPicPr>
          <p:nvPr/>
        </p:nvPicPr>
        <p:blipFill>
          <a:blip r:embed="rId3"/>
          <a:srcRect l="11703" r="21707" b="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8" name="Picture 7">
            <a:extLst>
              <a:ext uri="{FF2B5EF4-FFF2-40B4-BE49-F238E27FC236}">
                <a16:creationId xmlns:a16="http://schemas.microsoft.com/office/drawing/2014/main" id="{D8DE689A-C89C-D89D-0718-0A24C3A2F1CA}"/>
              </a:ext>
            </a:extLst>
          </p:cNvPr>
          <p:cNvPicPr>
            <a:picLocks noChangeAspect="1"/>
          </p:cNvPicPr>
          <p:nvPr/>
        </p:nvPicPr>
        <p:blipFill>
          <a:blip r:embed="rId4"/>
          <a:srcRect r="-2" b="23643"/>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7" name="Picture 6">
            <a:extLst>
              <a:ext uri="{FF2B5EF4-FFF2-40B4-BE49-F238E27FC236}">
                <a16:creationId xmlns:a16="http://schemas.microsoft.com/office/drawing/2014/main" id="{EF579992-CC93-8F89-DD7A-9AAC0361C9FA}"/>
              </a:ext>
            </a:extLst>
          </p:cNvPr>
          <p:cNvPicPr>
            <a:picLocks noChangeAspect="1"/>
          </p:cNvPicPr>
          <p:nvPr/>
        </p:nvPicPr>
        <p:blipFill>
          <a:blip r:embed="rId5"/>
          <a:srcRect l="20014" r="17361" b="2"/>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27" name="Group 26">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8" name="Freeform: Shape 27">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Box 2">
            <a:extLst>
              <a:ext uri="{FF2B5EF4-FFF2-40B4-BE49-F238E27FC236}">
                <a16:creationId xmlns:a16="http://schemas.microsoft.com/office/drawing/2014/main" id="{1A73098C-008B-9FF9-8281-5B0581533EBD}"/>
              </a:ext>
            </a:extLst>
          </p:cNvPr>
          <p:cNvSpPr txBox="1"/>
          <p:nvPr/>
        </p:nvSpPr>
        <p:spPr>
          <a:xfrm>
            <a:off x="3617758" y="4702137"/>
            <a:ext cx="8244329" cy="2294522"/>
          </a:xfrm>
          <a:prstGeom prst="rect">
            <a:avLst/>
          </a:prstGeom>
        </p:spPr>
        <p:txBody>
          <a:bodyPr vert="horz" lIns="91440" tIns="45720" rIns="91440" bIns="45720" rtlCol="0">
            <a:noAutofit/>
          </a:bodyPr>
          <a:lstStyle/>
          <a:p>
            <a:pPr>
              <a:lnSpc>
                <a:spcPct val="90000"/>
              </a:lnSpc>
              <a:spcAft>
                <a:spcPts val="600"/>
              </a:spcAft>
            </a:pPr>
            <a:r>
              <a:rPr lang="en-US" b="1" dirty="0">
                <a:solidFill>
                  <a:schemeClr val="bg1">
                    <a:alpha val="80000"/>
                  </a:schemeClr>
                </a:solidFill>
              </a:rPr>
              <a:t>WHAT?!?  </a:t>
            </a:r>
            <a:r>
              <a:rPr lang="en-US" dirty="0">
                <a:solidFill>
                  <a:schemeClr val="bg1">
                    <a:alpha val="80000"/>
                  </a:schemeClr>
                </a:solidFill>
              </a:rPr>
              <a:t>Yes, they began leading in philanthropy centuries ago. </a:t>
            </a:r>
          </a:p>
          <a:p>
            <a:pPr>
              <a:lnSpc>
                <a:spcPct val="90000"/>
              </a:lnSpc>
              <a:spcAft>
                <a:spcPts val="600"/>
              </a:spcAft>
            </a:pPr>
            <a:endParaRPr lang="en-US" dirty="0">
              <a:solidFill>
                <a:schemeClr val="bg1">
                  <a:alpha val="80000"/>
                </a:schemeClr>
              </a:solidFill>
            </a:endParaRPr>
          </a:p>
          <a:p>
            <a:pPr>
              <a:lnSpc>
                <a:spcPct val="90000"/>
              </a:lnSpc>
              <a:spcAft>
                <a:spcPts val="600"/>
              </a:spcAft>
            </a:pPr>
            <a:r>
              <a:rPr lang="en-US" dirty="0">
                <a:solidFill>
                  <a:schemeClr val="bg1">
                    <a:alpha val="80000"/>
                  </a:schemeClr>
                </a:solidFill>
              </a:rPr>
              <a:t>Or, according to historian Kathleen McCarthy (2003), women in 1797 </a:t>
            </a:r>
            <a:r>
              <a:rPr lang="en-US" i="1" dirty="0">
                <a:solidFill>
                  <a:schemeClr val="bg1">
                    <a:alpha val="80000"/>
                  </a:schemeClr>
                </a:solidFill>
              </a:rPr>
              <a:t>“helped lay the groundwork for </a:t>
            </a:r>
            <a:r>
              <a:rPr lang="en-US" b="1" i="1" dirty="0">
                <a:solidFill>
                  <a:schemeClr val="bg1">
                    <a:alpha val="80000"/>
                  </a:schemeClr>
                </a:solidFill>
              </a:rPr>
              <a:t>a parallel female empire of philanthropy to complement the growing variety of male-controlled institutions forged by men </a:t>
            </a:r>
            <a:r>
              <a:rPr lang="en-US" i="1" dirty="0">
                <a:solidFill>
                  <a:schemeClr val="bg1">
                    <a:alpha val="80000"/>
                  </a:schemeClr>
                </a:solidFill>
              </a:rPr>
              <a:t>like Benjamin Franklin and Divie Bethune.” </a:t>
            </a:r>
            <a:r>
              <a:rPr lang="en-US" dirty="0">
                <a:solidFill>
                  <a:schemeClr val="bg1">
                    <a:alpha val="80000"/>
                  </a:schemeClr>
                </a:solidFill>
              </a:rPr>
              <a:t>(pg 33)</a:t>
            </a:r>
          </a:p>
        </p:txBody>
      </p:sp>
    </p:spTree>
    <p:extLst>
      <p:ext uri="{BB962C8B-B14F-4D97-AF65-F5344CB8AC3E}">
        <p14:creationId xmlns:p14="http://schemas.microsoft.com/office/powerpoint/2010/main" val="1874591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DAA7-1656-FC97-2FE3-ADD255780F36}"/>
              </a:ext>
            </a:extLst>
          </p:cNvPr>
          <p:cNvSpPr>
            <a:spLocks noGrp="1"/>
          </p:cNvSpPr>
          <p:nvPr>
            <p:ph type="title"/>
          </p:nvPr>
        </p:nvSpPr>
        <p:spPr>
          <a:xfrm>
            <a:off x="419100" y="222843"/>
            <a:ext cx="10515600" cy="893763"/>
          </a:xfrm>
        </p:spPr>
        <p:txBody>
          <a:bodyPr>
            <a:normAutofit/>
          </a:bodyPr>
          <a:lstStyle/>
          <a:p>
            <a:r>
              <a:rPr lang="en-US" sz="4800" dirty="0"/>
              <a:t>Women in Philanthropy</a:t>
            </a:r>
          </a:p>
        </p:txBody>
      </p:sp>
      <p:graphicFrame>
        <p:nvGraphicFramePr>
          <p:cNvPr id="5" name="Diagram 4">
            <a:extLst>
              <a:ext uri="{FF2B5EF4-FFF2-40B4-BE49-F238E27FC236}">
                <a16:creationId xmlns:a16="http://schemas.microsoft.com/office/drawing/2014/main" id="{5E3AC4D7-E94F-2F93-30E2-6601024D160C}"/>
              </a:ext>
            </a:extLst>
          </p:cNvPr>
          <p:cNvGraphicFramePr/>
          <p:nvPr>
            <p:extLst>
              <p:ext uri="{D42A27DB-BD31-4B8C-83A1-F6EECF244321}">
                <p14:modId xmlns:p14="http://schemas.microsoft.com/office/powerpoint/2010/main" val="96089054"/>
              </p:ext>
            </p:extLst>
          </p:nvPr>
        </p:nvGraphicFramePr>
        <p:xfrm>
          <a:off x="-794478" y="1424064"/>
          <a:ext cx="11092721" cy="4691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A7E693E-34D1-83B0-F014-3155AD892F18}"/>
              </a:ext>
            </a:extLst>
          </p:cNvPr>
          <p:cNvSpPr txBox="1"/>
          <p:nvPr/>
        </p:nvSpPr>
        <p:spPr>
          <a:xfrm>
            <a:off x="9293901" y="2203556"/>
            <a:ext cx="2488367" cy="3416320"/>
          </a:xfrm>
          <a:prstGeom prst="rect">
            <a:avLst/>
          </a:prstGeom>
          <a:noFill/>
        </p:spPr>
        <p:txBody>
          <a:bodyPr wrap="square" rtlCol="0">
            <a:spAutoFit/>
          </a:bodyPr>
          <a:lstStyle/>
          <a:p>
            <a:r>
              <a:rPr lang="en-US" dirty="0">
                <a:solidFill>
                  <a:schemeClr val="bg2">
                    <a:lumMod val="10000"/>
                  </a:schemeClr>
                </a:solidFill>
              </a:rPr>
              <a:t>“These women and too many others to begin to name were creative and took advantage of chaotic conditions and lack of coordination to expand their scope and form new organizations that allowed them to influence society</a:t>
            </a:r>
            <a:r>
              <a:rPr lang="en-US" dirty="0">
                <a:solidFill>
                  <a:srgbClr val="500000"/>
                </a:solidFill>
              </a:rPr>
              <a:t>. “ </a:t>
            </a:r>
          </a:p>
        </p:txBody>
      </p:sp>
    </p:spTree>
    <p:extLst>
      <p:ext uri="{BB962C8B-B14F-4D97-AF65-F5344CB8AC3E}">
        <p14:creationId xmlns:p14="http://schemas.microsoft.com/office/powerpoint/2010/main" val="686698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C0C86E-0746-2F7E-6482-9B5F7E80027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1DA2FF5-5D45-5154-A512-851789A69752}"/>
              </a:ext>
            </a:extLst>
          </p:cNvPr>
          <p:cNvPicPr>
            <a:picLocks noChangeAspect="1"/>
          </p:cNvPicPr>
          <p:nvPr/>
        </p:nvPicPr>
        <p:blipFill>
          <a:blip r:embed="rId3"/>
          <a:srcRect t="350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96D91B-0DEB-8065-DBD2-DCE6462F64F6}"/>
              </a:ext>
            </a:extLst>
          </p:cNvPr>
          <p:cNvSpPr>
            <a:spLocks noGrp="1"/>
          </p:cNvSpPr>
          <p:nvPr>
            <p:ph type="title"/>
          </p:nvPr>
        </p:nvSpPr>
        <p:spPr>
          <a:xfrm>
            <a:off x="609737" y="4303341"/>
            <a:ext cx="3822189" cy="1899912"/>
          </a:xfrm>
        </p:spPr>
        <p:txBody>
          <a:bodyPr vert="horz" lIns="91440" tIns="45720" rIns="91440" bIns="45720" rtlCol="0" anchor="ctr">
            <a:normAutofit/>
          </a:bodyPr>
          <a:lstStyle/>
          <a:p>
            <a:r>
              <a:rPr lang="en-US" sz="4000" dirty="0">
                <a:solidFill>
                  <a:schemeClr val="tx1"/>
                </a:solidFill>
                <a:ea typeface="+mj-ea"/>
                <a:cs typeface="+mj-cs"/>
              </a:rPr>
              <a:t>How are today’s women leading in philanthropy? </a:t>
            </a:r>
          </a:p>
        </p:txBody>
      </p:sp>
      <p:sp>
        <p:nvSpPr>
          <p:cNvPr id="6" name="TextBox 5">
            <a:extLst>
              <a:ext uri="{FF2B5EF4-FFF2-40B4-BE49-F238E27FC236}">
                <a16:creationId xmlns:a16="http://schemas.microsoft.com/office/drawing/2014/main" id="{4E03E643-E9F1-9BE8-FAA4-22FE3BAFBA9A}"/>
              </a:ext>
            </a:extLst>
          </p:cNvPr>
          <p:cNvSpPr txBox="1"/>
          <p:nvPr/>
        </p:nvSpPr>
        <p:spPr>
          <a:xfrm>
            <a:off x="609737" y="654747"/>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dirty="0"/>
              <a:t>“Despite facing many obstacles involving gender limitations of the time, these women were determined to make a difference, and their ingenuity enabled them to succeed.” </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r>
              <a:rPr lang="en-US" sz="1600" dirty="0"/>
              <a:t>Women made social progress, developed leadership skills in new arenas, and as Eva Perry Moore wrote in 1919, “Women have proved their worth in new fields of activity; they have developed unknown qualities of leadership and management that will not be allowed to lie dormant.”   </a:t>
            </a:r>
          </a:p>
          <a:p>
            <a:pPr indent="-228600">
              <a:lnSpc>
                <a:spcPct val="90000"/>
              </a:lnSpc>
              <a:spcAft>
                <a:spcPts val="600"/>
              </a:spcAft>
              <a:buFont typeface="Arial" panose="020B0604020202020204" pitchFamily="34" charset="0"/>
              <a:buChar char="•"/>
            </a:pPr>
            <a:endParaRPr lang="en-US" sz="1600" dirty="0"/>
          </a:p>
          <a:p>
            <a:pPr indent="-228600">
              <a:lnSpc>
                <a:spcPct val="90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3922305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02730-CEE4-8775-BB0B-444DF418570C}"/>
              </a:ext>
            </a:extLst>
          </p:cNvPr>
          <p:cNvSpPr/>
          <p:nvPr/>
        </p:nvSpPr>
        <p:spPr>
          <a:xfrm>
            <a:off x="6871306" y="1954595"/>
            <a:ext cx="4961744" cy="3456854"/>
          </a:xfrm>
          <a:prstGeom prst="rect">
            <a:avLst/>
          </a:prstGeom>
          <a:solidFill>
            <a:srgbClr val="5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A1BB8F4-D0C8-69EE-5ED4-34230C2A50D7}"/>
              </a:ext>
            </a:extLst>
          </p:cNvPr>
          <p:cNvSpPr>
            <a:spLocks noGrp="1"/>
          </p:cNvSpPr>
          <p:nvPr>
            <p:ph type="title"/>
          </p:nvPr>
        </p:nvSpPr>
        <p:spPr>
          <a:xfrm>
            <a:off x="432486" y="188776"/>
            <a:ext cx="10515600" cy="1027773"/>
          </a:xfrm>
        </p:spPr>
        <p:txBody>
          <a:bodyPr>
            <a:normAutofit/>
          </a:bodyPr>
          <a:lstStyle/>
          <a:p>
            <a:r>
              <a:rPr lang="en-US" sz="6000" dirty="0"/>
              <a:t>Our Speaker</a:t>
            </a:r>
          </a:p>
        </p:txBody>
      </p:sp>
      <p:sp>
        <p:nvSpPr>
          <p:cNvPr id="5" name="Content Placeholder 4">
            <a:extLst>
              <a:ext uri="{FF2B5EF4-FFF2-40B4-BE49-F238E27FC236}">
                <a16:creationId xmlns:a16="http://schemas.microsoft.com/office/drawing/2014/main" id="{18AE4720-59A8-45FA-3C86-6A7F886943D7}"/>
              </a:ext>
            </a:extLst>
          </p:cNvPr>
          <p:cNvSpPr>
            <a:spLocks noGrp="1"/>
          </p:cNvSpPr>
          <p:nvPr>
            <p:ph idx="1"/>
          </p:nvPr>
        </p:nvSpPr>
        <p:spPr>
          <a:xfrm>
            <a:off x="358951" y="1699762"/>
            <a:ext cx="5936918" cy="4969462"/>
          </a:xfrm>
        </p:spPr>
        <p:txBody>
          <a:bodyPr>
            <a:noAutofit/>
          </a:bodyPr>
          <a:lstStyle/>
          <a:p>
            <a:pPr indent="0">
              <a:spcBef>
                <a:spcPts val="0"/>
              </a:spcBef>
              <a:buNone/>
            </a:pPr>
            <a:r>
              <a:rPr lang="en-US" sz="1600" b="1" dirty="0">
                <a:latin typeface="Aptos" panose="020F0502020204030204" pitchFamily="34" charset="0"/>
                <a:ea typeface="Aptos" panose="020F0502020204030204" pitchFamily="34" charset="0"/>
                <a:cs typeface="Aptos" panose="020F0502020204030204" pitchFamily="34" charset="0"/>
              </a:rPr>
              <a:t>Jacqueline Ackerman, MPA </a:t>
            </a:r>
            <a:r>
              <a:rPr lang="en-US" sz="1600" dirty="0">
                <a:latin typeface="Aptos" panose="020F0502020204030204" pitchFamily="34" charset="0"/>
                <a:ea typeface="Aptos" panose="020F0502020204030204" pitchFamily="34" charset="0"/>
                <a:cs typeface="Aptos" panose="020F0502020204030204" pitchFamily="34" charset="0"/>
              </a:rPr>
              <a:t>- </a:t>
            </a:r>
            <a:r>
              <a:rPr lang="en-US" sz="1800" dirty="0">
                <a:effectLst/>
                <a:latin typeface="Aptos" panose="020F0502020204030204"/>
                <a:ea typeface="Aptos" panose="020F0502020204030204"/>
                <a:cs typeface="Aptos" panose="020F0502020204030204"/>
              </a:rPr>
              <a:t>is Interim Director of the Women’s Philanthropy Institute (WPI) at the Indiana University Lilly Family School of Philanthropy. WPI believes that gender matters in philanthropy, and that solving the world’s complex problems requires perspective, leadership and generosity from women and men. Jacqueline’s work centers on moving the institute’s research into action, delivering insights to donors, fundraisers and sector leaders that grow women’s giving and deepen fundraisers’ engagements with female donors. Over the last decade, Jacqueline has led WPI’s research agenda, including serving as primary author on most of WPI’s research reports. Jacqueline joined the Lilly Family School of Philanthropy in 2012 after earning a Master of Public Affairs from the Indiana University O’Neill School of Public and Environmental Affairs in Bloomington. She was raised in Port-au-Prince, Haiti, and resides in Bethesda, MD.</a:t>
            </a:r>
          </a:p>
          <a:p>
            <a:pPr marR="0" indent="0">
              <a:spcBef>
                <a:spcPts val="0"/>
              </a:spcBef>
              <a:spcAft>
                <a:spcPts val="0"/>
              </a:spcAft>
              <a:buNone/>
            </a:pPr>
            <a:endParaRPr lang="en-US" sz="1600" dirty="0">
              <a:effectLst/>
              <a:latin typeface="Aptos" panose="020F0502020204030204"/>
              <a:ea typeface="Aptos" panose="020F0502020204030204" pitchFamily="34" charset="0"/>
              <a:cs typeface="Aptos" panose="020F0502020204030204" pitchFamily="34" charset="0"/>
            </a:endParaRPr>
          </a:p>
        </p:txBody>
      </p:sp>
      <p:sp>
        <p:nvSpPr>
          <p:cNvPr id="2" name="Rectangle 1">
            <a:extLst>
              <a:ext uri="{FF2B5EF4-FFF2-40B4-BE49-F238E27FC236}">
                <a16:creationId xmlns:a16="http://schemas.microsoft.com/office/drawing/2014/main" id="{70445465-CFA7-233A-92EB-33EBBFEE90F5}"/>
              </a:ext>
            </a:extLst>
          </p:cNvPr>
          <p:cNvSpPr/>
          <p:nvPr/>
        </p:nvSpPr>
        <p:spPr>
          <a:xfrm>
            <a:off x="7005063" y="2074516"/>
            <a:ext cx="4744717" cy="3217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3" name="Picture 2" descr="A person smiling at the camera&#10;&#10;AI-generated content may be incorrect.">
            <a:extLst>
              <a:ext uri="{FF2B5EF4-FFF2-40B4-BE49-F238E27FC236}">
                <a16:creationId xmlns:a16="http://schemas.microsoft.com/office/drawing/2014/main" id="{C2001EFC-B6C4-6198-BC9D-602ABB674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332" y="2179447"/>
            <a:ext cx="4578180" cy="3052120"/>
          </a:xfrm>
          <a:prstGeom prst="rect">
            <a:avLst/>
          </a:prstGeom>
        </p:spPr>
      </p:pic>
    </p:spTree>
    <p:extLst>
      <p:ext uri="{BB962C8B-B14F-4D97-AF65-F5344CB8AC3E}">
        <p14:creationId xmlns:p14="http://schemas.microsoft.com/office/powerpoint/2010/main" val="2609915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C1198-8E39-D557-35FC-865562CA5B7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4E80D0D-80D4-7ED1-D322-4E6F26BDCCB4}"/>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9E2C04D9-9824-66C6-9B32-16258307D18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233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269D9-B6F8-A7D9-E4E2-AD397E4E8A9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B524A20-4B57-6B11-D449-89EDB3FBCC3C}"/>
              </a:ext>
            </a:extLst>
          </p:cNvPr>
          <p:cNvSpPr/>
          <p:nvPr/>
        </p:nvSpPr>
        <p:spPr>
          <a:xfrm>
            <a:off x="0" y="1"/>
            <a:ext cx="12192000" cy="6015257"/>
          </a:xfrm>
          <a:prstGeom prst="rect">
            <a:avLst/>
          </a:prstGeom>
          <a:gradFill flip="none" rotWithShape="1">
            <a:gsLst>
              <a:gs pos="0">
                <a:srgbClr val="5FB4AD">
                  <a:tint val="66000"/>
                  <a:satMod val="160000"/>
                </a:srgbClr>
              </a:gs>
              <a:gs pos="50000">
                <a:srgbClr val="5FB4AD">
                  <a:tint val="44500"/>
                  <a:satMod val="160000"/>
                </a:srgbClr>
              </a:gs>
              <a:gs pos="100000">
                <a:srgbClr val="5FB4AD">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aphicFrame>
        <p:nvGraphicFramePr>
          <p:cNvPr id="7" name="Content Placeholder 3">
            <a:extLst>
              <a:ext uri="{FF2B5EF4-FFF2-40B4-BE49-F238E27FC236}">
                <a16:creationId xmlns:a16="http://schemas.microsoft.com/office/drawing/2014/main" id="{CB32BC5C-5AD0-3FC3-D413-174879808929}"/>
              </a:ext>
            </a:extLst>
          </p:cNvPr>
          <p:cNvGraphicFramePr>
            <a:graphicFrameLocks/>
          </p:cNvGraphicFramePr>
          <p:nvPr/>
        </p:nvGraphicFramePr>
        <p:xfrm>
          <a:off x="838200" y="1558316"/>
          <a:ext cx="10515600" cy="4089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52BA05A5-8CA2-0DB8-91F2-2D046FE5EDB5}"/>
              </a:ext>
            </a:extLst>
          </p:cNvPr>
          <p:cNvSpPr txBox="1">
            <a:spLocks/>
          </p:cNvSpPr>
          <p:nvPr/>
        </p:nvSpPr>
        <p:spPr>
          <a:xfrm>
            <a:off x="1530498" y="720436"/>
            <a:ext cx="9131007" cy="6594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Nova" panose="020B0504020202020204" pitchFamily="34" charset="0"/>
                <a:ea typeface="Tahoma" panose="020B0604030504040204" pitchFamily="34" charset="0"/>
                <a:cs typeface="Tahoma" panose="020B0604030504040204" pitchFamily="34" charset="0"/>
              </a:rPr>
              <a:t>Introductions</a:t>
            </a:r>
          </a:p>
        </p:txBody>
      </p:sp>
    </p:spTree>
    <p:extLst>
      <p:ext uri="{BB962C8B-B14F-4D97-AF65-F5344CB8AC3E}">
        <p14:creationId xmlns:p14="http://schemas.microsoft.com/office/powerpoint/2010/main" val="230993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swa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2908</TotalTime>
  <Words>1184</Words>
  <Application>Microsoft Office PowerPoint</Application>
  <PresentationFormat>Widescreen</PresentationFormat>
  <Paragraphs>164</Paragraphs>
  <Slides>28</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 Nova</vt:lpstr>
      <vt:lpstr>Calibri</vt:lpstr>
      <vt:lpstr>Open Sans</vt:lpstr>
      <vt:lpstr>Open Sans Semibold</vt:lpstr>
      <vt:lpstr>Oswald</vt:lpstr>
      <vt:lpstr>Tungsten Light</vt:lpstr>
      <vt:lpstr>Office Theme</vt:lpstr>
      <vt:lpstr>Women’s Philanthropy: 20 Years of Gender and Giving Trends</vt:lpstr>
      <vt:lpstr>Center Overview</vt:lpstr>
      <vt:lpstr>Upcoming Events</vt:lpstr>
      <vt:lpstr>“Women are beginning to lead in philanthropy.”</vt:lpstr>
      <vt:lpstr>Women in Philanthropy</vt:lpstr>
      <vt:lpstr>How are today’s women leading in philanthropy? </vt:lpstr>
      <vt:lpstr>Our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Aways for Fundraisers</vt:lpstr>
      <vt:lpstr>Connect With Us!</vt:lpstr>
    </vt:vector>
  </TitlesOfParts>
  <Company>Bush School of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Collier, Nicole</dc:creator>
  <cp:lastModifiedBy>Seaworth, Angela</cp:lastModifiedBy>
  <cp:revision>131</cp:revision>
  <cp:lastPrinted>2024-05-22T20:07:38Z</cp:lastPrinted>
  <dcterms:created xsi:type="dcterms:W3CDTF">2024-05-20T17:48:35Z</dcterms:created>
  <dcterms:modified xsi:type="dcterms:W3CDTF">2025-02-20T16:21:37Z</dcterms:modified>
</cp:coreProperties>
</file>