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371" r:id="rId2"/>
    <p:sldId id="372" r:id="rId3"/>
    <p:sldId id="362" r:id="rId4"/>
    <p:sldId id="376" r:id="rId5"/>
    <p:sldId id="377" r:id="rId6"/>
    <p:sldId id="315" r:id="rId7"/>
    <p:sldId id="374" r:id="rId8"/>
    <p:sldId id="370" r:id="rId9"/>
    <p:sldId id="363"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64" userDrawn="1">
          <p15:clr>
            <a:srgbClr val="A4A3A4"/>
          </p15:clr>
        </p15:guide>
        <p15:guide id="2" pos="660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2763E0-52EA-B69E-A4B4-1E5713E3849F}" name="Duany, Alyssa" initials="DA" userId="S::ald19@tamu.edu::e48259c3-1164-4e4f-a54a-09a508a651c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00000"/>
    <a:srgbClr val="003C71"/>
    <a:srgbClr val="01294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1798" autoAdjust="0"/>
  </p:normalViewPr>
  <p:slideViewPr>
    <p:cSldViewPr snapToGrid="0">
      <p:cViewPr varScale="1">
        <p:scale>
          <a:sx n="78" d="100"/>
          <a:sy n="78" d="100"/>
        </p:scale>
        <p:origin x="1734" y="90"/>
      </p:cViewPr>
      <p:guideLst>
        <p:guide orient="horz" pos="1464"/>
        <p:guide pos="660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3" d="100"/>
          <a:sy n="83" d="100"/>
        </p:scale>
        <p:origin x="381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86D901-7FA2-40A5-A4B0-510ECBFC8B54}"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B969C85E-9F74-480F-BACF-75E5F14D3CE0}">
      <dgm:prSet phldrT="[Text]" custT="1"/>
      <dgm:spPr/>
      <dgm:t>
        <a:bodyPr/>
        <a:lstStyle/>
        <a:p>
          <a:r>
            <a:rPr lang="en-US" sz="1400" b="1" dirty="0"/>
            <a:t>Self</a:t>
          </a:r>
        </a:p>
      </dgm:t>
    </dgm:pt>
    <dgm:pt modelId="{3FBED86B-96E9-41BF-99F4-79DBE1BB3438}" type="parTrans" cxnId="{64334F8F-641B-43AD-BFA2-8781A58D80E2}">
      <dgm:prSet/>
      <dgm:spPr/>
      <dgm:t>
        <a:bodyPr/>
        <a:lstStyle/>
        <a:p>
          <a:endParaRPr lang="en-US"/>
        </a:p>
      </dgm:t>
    </dgm:pt>
    <dgm:pt modelId="{1EBDD57A-69B3-462C-BB57-2313128DBB74}" type="sibTrans" cxnId="{64334F8F-641B-43AD-BFA2-8781A58D80E2}">
      <dgm:prSet/>
      <dgm:spPr/>
      <dgm:t>
        <a:bodyPr/>
        <a:lstStyle/>
        <a:p>
          <a:endParaRPr lang="en-US"/>
        </a:p>
      </dgm:t>
    </dgm:pt>
    <dgm:pt modelId="{321E6D1D-92C9-4708-B0C5-0EA98BCB1451}">
      <dgm:prSet phldrT="[Text]" custT="1"/>
      <dgm:spPr/>
      <dgm:t>
        <a:bodyPr/>
        <a:lstStyle/>
        <a:p>
          <a:r>
            <a:rPr lang="en-US" sz="1400" dirty="0"/>
            <a:t>Religion</a:t>
          </a:r>
        </a:p>
      </dgm:t>
    </dgm:pt>
    <dgm:pt modelId="{0CD64C45-8293-487B-9DB3-AAAB56E0AEBF}" type="parTrans" cxnId="{1E28A460-B457-459E-AB40-87A9038D72C3}">
      <dgm:prSet/>
      <dgm:spPr/>
      <dgm:t>
        <a:bodyPr/>
        <a:lstStyle/>
        <a:p>
          <a:endParaRPr lang="en-US"/>
        </a:p>
      </dgm:t>
    </dgm:pt>
    <dgm:pt modelId="{6EADDDC9-073B-4652-81FD-24C957A6DFD1}" type="sibTrans" cxnId="{1E28A460-B457-459E-AB40-87A9038D72C3}">
      <dgm:prSet/>
      <dgm:spPr/>
      <dgm:t>
        <a:bodyPr/>
        <a:lstStyle/>
        <a:p>
          <a:endParaRPr lang="en-US"/>
        </a:p>
      </dgm:t>
    </dgm:pt>
    <dgm:pt modelId="{D309A00F-11B6-4C4D-ABD2-EFAE21C4443B}">
      <dgm:prSet phldrT="[Text]"/>
      <dgm:spPr/>
      <dgm:t>
        <a:bodyPr/>
        <a:lstStyle/>
        <a:p>
          <a:r>
            <a:rPr lang="en-US" dirty="0"/>
            <a:t>Civic/Political Organizations</a:t>
          </a:r>
        </a:p>
      </dgm:t>
    </dgm:pt>
    <dgm:pt modelId="{9E042419-49EF-45A4-890D-7FB040C011DE}" type="parTrans" cxnId="{AE881B12-D727-4C21-B752-F7F853969A25}">
      <dgm:prSet/>
      <dgm:spPr/>
      <dgm:t>
        <a:bodyPr/>
        <a:lstStyle/>
        <a:p>
          <a:endParaRPr lang="en-US"/>
        </a:p>
      </dgm:t>
    </dgm:pt>
    <dgm:pt modelId="{9A82BBA4-9E6B-4B1C-A0E5-B9DD8F03E3D3}" type="sibTrans" cxnId="{AE881B12-D727-4C21-B752-F7F853969A25}">
      <dgm:prSet/>
      <dgm:spPr/>
      <dgm:t>
        <a:bodyPr/>
        <a:lstStyle/>
        <a:p>
          <a:endParaRPr lang="en-US"/>
        </a:p>
      </dgm:t>
    </dgm:pt>
    <dgm:pt modelId="{F7070C61-150E-45EC-88D4-44ABA37BF973}">
      <dgm:prSet phldrT="[Text]" custT="1"/>
      <dgm:spPr/>
      <dgm:t>
        <a:bodyPr/>
        <a:lstStyle/>
        <a:p>
          <a:r>
            <a:rPr lang="en-US" sz="1400" dirty="0"/>
            <a:t>Education</a:t>
          </a:r>
        </a:p>
      </dgm:t>
    </dgm:pt>
    <dgm:pt modelId="{0DE64167-E72E-446A-8C7B-84B427AF2000}" type="parTrans" cxnId="{7991985F-570D-4982-BD05-750926DD8A84}">
      <dgm:prSet/>
      <dgm:spPr/>
      <dgm:t>
        <a:bodyPr/>
        <a:lstStyle/>
        <a:p>
          <a:endParaRPr lang="en-US"/>
        </a:p>
      </dgm:t>
    </dgm:pt>
    <dgm:pt modelId="{C268275F-9CDE-44B7-BAF9-0B841A1BE24C}" type="sibTrans" cxnId="{7991985F-570D-4982-BD05-750926DD8A84}">
      <dgm:prSet/>
      <dgm:spPr/>
      <dgm:t>
        <a:bodyPr/>
        <a:lstStyle/>
        <a:p>
          <a:endParaRPr lang="en-US"/>
        </a:p>
      </dgm:t>
    </dgm:pt>
    <dgm:pt modelId="{5090D95F-C71B-432F-8FC4-EEBD9650D993}">
      <dgm:prSet phldrT="[Text]" custT="1"/>
      <dgm:spPr/>
      <dgm:t>
        <a:bodyPr/>
        <a:lstStyle/>
        <a:p>
          <a:r>
            <a:rPr lang="en-US" sz="1400" dirty="0"/>
            <a:t>Family</a:t>
          </a:r>
        </a:p>
      </dgm:t>
    </dgm:pt>
    <dgm:pt modelId="{D91B1BF3-F46D-4783-8721-BAB48F89383D}" type="parTrans" cxnId="{6376462C-FFC9-4091-82EE-C884B824BBB8}">
      <dgm:prSet/>
      <dgm:spPr/>
      <dgm:t>
        <a:bodyPr/>
        <a:lstStyle/>
        <a:p>
          <a:endParaRPr lang="en-US"/>
        </a:p>
      </dgm:t>
    </dgm:pt>
    <dgm:pt modelId="{989CC90E-19A6-476E-AB06-6173AFAEC8BF}" type="sibTrans" cxnId="{6376462C-FFC9-4091-82EE-C884B824BBB8}">
      <dgm:prSet/>
      <dgm:spPr/>
      <dgm:t>
        <a:bodyPr/>
        <a:lstStyle/>
        <a:p>
          <a:endParaRPr lang="en-US"/>
        </a:p>
      </dgm:t>
    </dgm:pt>
    <dgm:pt modelId="{1688F116-EE29-42D7-953C-842F9124453D}">
      <dgm:prSet phldrT="[Text]" custT="1"/>
      <dgm:spPr/>
      <dgm:t>
        <a:bodyPr/>
        <a:lstStyle/>
        <a:p>
          <a:r>
            <a:rPr lang="en-US" sz="1400" dirty="0"/>
            <a:t>Profession</a:t>
          </a:r>
        </a:p>
      </dgm:t>
    </dgm:pt>
    <dgm:pt modelId="{7D759385-E7D2-4E92-95BB-E36BF849A6BF}" type="parTrans" cxnId="{EA7579D2-6E7B-4FE0-A0FD-FD88F50CC0C6}">
      <dgm:prSet/>
      <dgm:spPr/>
      <dgm:t>
        <a:bodyPr/>
        <a:lstStyle/>
        <a:p>
          <a:endParaRPr lang="en-US"/>
        </a:p>
      </dgm:t>
    </dgm:pt>
    <dgm:pt modelId="{CB370BD5-861E-49C1-ADD6-55A644F75400}" type="sibTrans" cxnId="{EA7579D2-6E7B-4FE0-A0FD-FD88F50CC0C6}">
      <dgm:prSet/>
      <dgm:spPr/>
      <dgm:t>
        <a:bodyPr/>
        <a:lstStyle/>
        <a:p>
          <a:endParaRPr lang="en-US"/>
        </a:p>
      </dgm:t>
    </dgm:pt>
    <dgm:pt modelId="{5C650438-66E1-40F7-8DDD-33E0927E83A8}" type="pres">
      <dgm:prSet presAssocID="{EC86D901-7FA2-40A5-A4B0-510ECBFC8B54}" presName="Name0" presStyleCnt="0">
        <dgm:presLayoutVars>
          <dgm:chMax val="1"/>
          <dgm:chPref val="1"/>
        </dgm:presLayoutVars>
      </dgm:prSet>
      <dgm:spPr/>
    </dgm:pt>
    <dgm:pt modelId="{47B1799D-1448-4543-BAD3-C922DAFD3379}" type="pres">
      <dgm:prSet presAssocID="{B969C85E-9F74-480F-BACF-75E5F14D3CE0}" presName="Parent" presStyleLbl="node0" presStyleIdx="0" presStyleCnt="1">
        <dgm:presLayoutVars>
          <dgm:chMax val="5"/>
          <dgm:chPref val="5"/>
        </dgm:presLayoutVars>
      </dgm:prSet>
      <dgm:spPr/>
    </dgm:pt>
    <dgm:pt modelId="{B10C6F0C-298E-409B-A7E8-27F424DDAA04}" type="pres">
      <dgm:prSet presAssocID="{B969C85E-9F74-480F-BACF-75E5F14D3CE0}" presName="Accent2" presStyleLbl="node1" presStyleIdx="0" presStyleCnt="19"/>
      <dgm:spPr/>
    </dgm:pt>
    <dgm:pt modelId="{3FCE0F29-56F2-4085-B905-1EDF0B54C886}" type="pres">
      <dgm:prSet presAssocID="{B969C85E-9F74-480F-BACF-75E5F14D3CE0}" presName="Accent3" presStyleLbl="node1" presStyleIdx="1" presStyleCnt="19"/>
      <dgm:spPr/>
    </dgm:pt>
    <dgm:pt modelId="{C56987AA-4A42-4164-96E4-B17287656997}" type="pres">
      <dgm:prSet presAssocID="{B969C85E-9F74-480F-BACF-75E5F14D3CE0}" presName="Accent4" presStyleLbl="node1" presStyleIdx="2" presStyleCnt="19"/>
      <dgm:spPr/>
    </dgm:pt>
    <dgm:pt modelId="{0B72F1DF-AC6B-49FC-91FB-6ADB2B7C1D40}" type="pres">
      <dgm:prSet presAssocID="{B969C85E-9F74-480F-BACF-75E5F14D3CE0}" presName="Accent5" presStyleLbl="node1" presStyleIdx="3" presStyleCnt="19"/>
      <dgm:spPr/>
    </dgm:pt>
    <dgm:pt modelId="{B1B81A0F-75E1-4F1B-B757-990CF68BAAAB}" type="pres">
      <dgm:prSet presAssocID="{B969C85E-9F74-480F-BACF-75E5F14D3CE0}" presName="Accent6" presStyleLbl="node1" presStyleIdx="4" presStyleCnt="19"/>
      <dgm:spPr/>
    </dgm:pt>
    <dgm:pt modelId="{0F505404-BE7A-4EAD-9EF1-D0BB85B337CA}" type="pres">
      <dgm:prSet presAssocID="{321E6D1D-92C9-4708-B0C5-0EA98BCB1451}" presName="Child1" presStyleLbl="node1" presStyleIdx="5" presStyleCnt="19">
        <dgm:presLayoutVars>
          <dgm:chMax val="0"/>
          <dgm:chPref val="0"/>
        </dgm:presLayoutVars>
      </dgm:prSet>
      <dgm:spPr/>
    </dgm:pt>
    <dgm:pt modelId="{3537BF38-3396-45D3-AB5D-17B5CDB65BC9}" type="pres">
      <dgm:prSet presAssocID="{321E6D1D-92C9-4708-B0C5-0EA98BCB1451}" presName="Accent7" presStyleCnt="0"/>
      <dgm:spPr/>
    </dgm:pt>
    <dgm:pt modelId="{380A8D79-C651-4707-98C5-4ADFB3ECB553}" type="pres">
      <dgm:prSet presAssocID="{321E6D1D-92C9-4708-B0C5-0EA98BCB1451}" presName="AccentHold1" presStyleLbl="node1" presStyleIdx="6" presStyleCnt="19"/>
      <dgm:spPr/>
    </dgm:pt>
    <dgm:pt modelId="{23E5AF9B-3303-4966-818D-7ABC360C6E27}" type="pres">
      <dgm:prSet presAssocID="{321E6D1D-92C9-4708-B0C5-0EA98BCB1451}" presName="Accent8" presStyleCnt="0"/>
      <dgm:spPr/>
    </dgm:pt>
    <dgm:pt modelId="{EA285DEF-E320-4DCC-B829-6C9E001C782F}" type="pres">
      <dgm:prSet presAssocID="{321E6D1D-92C9-4708-B0C5-0EA98BCB1451}" presName="AccentHold2" presStyleLbl="node1" presStyleIdx="7" presStyleCnt="19"/>
      <dgm:spPr/>
    </dgm:pt>
    <dgm:pt modelId="{7FD6A049-2695-4CCB-9C29-7A039A713C7D}" type="pres">
      <dgm:prSet presAssocID="{D309A00F-11B6-4C4D-ABD2-EFAE21C4443B}" presName="Child2" presStyleLbl="node1" presStyleIdx="8" presStyleCnt="19" custScaleX="146380" custScaleY="146085">
        <dgm:presLayoutVars>
          <dgm:chMax val="0"/>
          <dgm:chPref val="0"/>
        </dgm:presLayoutVars>
      </dgm:prSet>
      <dgm:spPr/>
    </dgm:pt>
    <dgm:pt modelId="{3D3955A8-8EC1-4A8E-A935-F3985B73A3CE}" type="pres">
      <dgm:prSet presAssocID="{D309A00F-11B6-4C4D-ABD2-EFAE21C4443B}" presName="Accent9" presStyleCnt="0"/>
      <dgm:spPr/>
    </dgm:pt>
    <dgm:pt modelId="{43028F5E-C3F6-4813-95C8-4A2CB09C0DEA}" type="pres">
      <dgm:prSet presAssocID="{D309A00F-11B6-4C4D-ABD2-EFAE21C4443B}" presName="AccentHold1" presStyleLbl="node1" presStyleIdx="9" presStyleCnt="19"/>
      <dgm:spPr/>
    </dgm:pt>
    <dgm:pt modelId="{1E637ED6-364B-4A43-A6FD-54F30F26033D}" type="pres">
      <dgm:prSet presAssocID="{D309A00F-11B6-4C4D-ABD2-EFAE21C4443B}" presName="Accent10" presStyleCnt="0"/>
      <dgm:spPr/>
    </dgm:pt>
    <dgm:pt modelId="{386F0C0E-A74E-4F16-9F5A-48AA110A0890}" type="pres">
      <dgm:prSet presAssocID="{D309A00F-11B6-4C4D-ABD2-EFAE21C4443B}" presName="AccentHold2" presStyleLbl="node1" presStyleIdx="10" presStyleCnt="19"/>
      <dgm:spPr/>
    </dgm:pt>
    <dgm:pt modelId="{01758DD3-C0C8-4CCA-9063-BFEAB2447DAD}" type="pres">
      <dgm:prSet presAssocID="{D309A00F-11B6-4C4D-ABD2-EFAE21C4443B}" presName="Accent11" presStyleCnt="0"/>
      <dgm:spPr/>
    </dgm:pt>
    <dgm:pt modelId="{C9379DB1-C1DD-4E6B-AAB2-717C2745D4F7}" type="pres">
      <dgm:prSet presAssocID="{D309A00F-11B6-4C4D-ABD2-EFAE21C4443B}" presName="AccentHold3" presStyleLbl="node1" presStyleIdx="11" presStyleCnt="19"/>
      <dgm:spPr/>
    </dgm:pt>
    <dgm:pt modelId="{ACB82B61-541F-42D9-AD83-B067E7619CCF}" type="pres">
      <dgm:prSet presAssocID="{F7070C61-150E-45EC-88D4-44ABA37BF973}" presName="Child3" presStyleLbl="node1" presStyleIdx="12" presStyleCnt="19" custScaleX="116649" custScaleY="108808">
        <dgm:presLayoutVars>
          <dgm:chMax val="0"/>
          <dgm:chPref val="0"/>
        </dgm:presLayoutVars>
      </dgm:prSet>
      <dgm:spPr/>
    </dgm:pt>
    <dgm:pt modelId="{4C152134-563C-4644-BC81-F215E093138B}" type="pres">
      <dgm:prSet presAssocID="{F7070C61-150E-45EC-88D4-44ABA37BF973}" presName="Accent12" presStyleCnt="0"/>
      <dgm:spPr/>
    </dgm:pt>
    <dgm:pt modelId="{A30A3827-3DC0-4C72-8AC7-A59802A521BE}" type="pres">
      <dgm:prSet presAssocID="{F7070C61-150E-45EC-88D4-44ABA37BF973}" presName="AccentHold1" presStyleLbl="node1" presStyleIdx="13" presStyleCnt="19"/>
      <dgm:spPr/>
    </dgm:pt>
    <dgm:pt modelId="{5745A4D3-3378-47BC-B640-57690ACF9300}" type="pres">
      <dgm:prSet presAssocID="{5090D95F-C71B-432F-8FC4-EEBD9650D993}" presName="Child4" presStyleLbl="node1" presStyleIdx="14" presStyleCnt="19">
        <dgm:presLayoutVars>
          <dgm:chMax val="0"/>
          <dgm:chPref val="0"/>
        </dgm:presLayoutVars>
      </dgm:prSet>
      <dgm:spPr/>
    </dgm:pt>
    <dgm:pt modelId="{A0A9866B-3929-4220-B650-F5A0953BD27D}" type="pres">
      <dgm:prSet presAssocID="{5090D95F-C71B-432F-8FC4-EEBD9650D993}" presName="Accent13" presStyleCnt="0"/>
      <dgm:spPr/>
    </dgm:pt>
    <dgm:pt modelId="{EEB5B240-842F-4E69-B443-557B3CFB3DD2}" type="pres">
      <dgm:prSet presAssocID="{5090D95F-C71B-432F-8FC4-EEBD9650D993}" presName="AccentHold1" presStyleLbl="node1" presStyleIdx="15" presStyleCnt="19"/>
      <dgm:spPr/>
    </dgm:pt>
    <dgm:pt modelId="{9AEA611E-BCCE-4B60-9DF6-ACBEF6367309}" type="pres">
      <dgm:prSet presAssocID="{1688F116-EE29-42D7-953C-842F9124453D}" presName="Child5" presStyleLbl="node1" presStyleIdx="16" presStyleCnt="19" custScaleX="118894" custScaleY="119913">
        <dgm:presLayoutVars>
          <dgm:chMax val="0"/>
          <dgm:chPref val="0"/>
        </dgm:presLayoutVars>
      </dgm:prSet>
      <dgm:spPr/>
    </dgm:pt>
    <dgm:pt modelId="{DD5A6B5A-FD33-417C-B831-F8F5D8BE5B28}" type="pres">
      <dgm:prSet presAssocID="{1688F116-EE29-42D7-953C-842F9124453D}" presName="Accent15" presStyleCnt="0"/>
      <dgm:spPr/>
    </dgm:pt>
    <dgm:pt modelId="{EAC605C5-9C86-4985-94E3-EF04115A1562}" type="pres">
      <dgm:prSet presAssocID="{1688F116-EE29-42D7-953C-842F9124453D}" presName="AccentHold2" presStyleLbl="node1" presStyleIdx="17" presStyleCnt="19"/>
      <dgm:spPr/>
    </dgm:pt>
    <dgm:pt modelId="{8F9A9F50-93EF-40ED-80F8-846C28CE4792}" type="pres">
      <dgm:prSet presAssocID="{1688F116-EE29-42D7-953C-842F9124453D}" presName="Accent16" presStyleCnt="0"/>
      <dgm:spPr/>
    </dgm:pt>
    <dgm:pt modelId="{EA586D0E-D922-4E04-975C-B83E7DC6C03B}" type="pres">
      <dgm:prSet presAssocID="{1688F116-EE29-42D7-953C-842F9124453D}" presName="AccentHold3" presStyleLbl="node1" presStyleIdx="18" presStyleCnt="19"/>
      <dgm:spPr/>
    </dgm:pt>
  </dgm:ptLst>
  <dgm:cxnLst>
    <dgm:cxn modelId="{AE881B12-D727-4C21-B752-F7F853969A25}" srcId="{B969C85E-9F74-480F-BACF-75E5F14D3CE0}" destId="{D309A00F-11B6-4C4D-ABD2-EFAE21C4443B}" srcOrd="1" destOrd="0" parTransId="{9E042419-49EF-45A4-890D-7FB040C011DE}" sibTransId="{9A82BBA4-9E6B-4B1C-A0E5-B9DD8F03E3D3}"/>
    <dgm:cxn modelId="{6376462C-FFC9-4091-82EE-C884B824BBB8}" srcId="{B969C85E-9F74-480F-BACF-75E5F14D3CE0}" destId="{5090D95F-C71B-432F-8FC4-EEBD9650D993}" srcOrd="3" destOrd="0" parTransId="{D91B1BF3-F46D-4783-8721-BAB48F89383D}" sibTransId="{989CC90E-19A6-476E-AB06-6173AFAEC8BF}"/>
    <dgm:cxn modelId="{8DD6CA5D-0E12-4AF5-9574-F3525DBFE40D}" type="presOf" srcId="{B969C85E-9F74-480F-BACF-75E5F14D3CE0}" destId="{47B1799D-1448-4543-BAD3-C922DAFD3379}" srcOrd="0" destOrd="0" presId="urn:microsoft.com/office/officeart/2009/3/layout/CircleRelationship"/>
    <dgm:cxn modelId="{7991985F-570D-4982-BD05-750926DD8A84}" srcId="{B969C85E-9F74-480F-BACF-75E5F14D3CE0}" destId="{F7070C61-150E-45EC-88D4-44ABA37BF973}" srcOrd="2" destOrd="0" parTransId="{0DE64167-E72E-446A-8C7B-84B427AF2000}" sibTransId="{C268275F-9CDE-44B7-BAF9-0B841A1BE24C}"/>
    <dgm:cxn modelId="{1E28A460-B457-459E-AB40-87A9038D72C3}" srcId="{B969C85E-9F74-480F-BACF-75E5F14D3CE0}" destId="{321E6D1D-92C9-4708-B0C5-0EA98BCB1451}" srcOrd="0" destOrd="0" parTransId="{0CD64C45-8293-487B-9DB3-AAAB56E0AEBF}" sibTransId="{6EADDDC9-073B-4652-81FD-24C957A6DFD1}"/>
    <dgm:cxn modelId="{CDBEA64E-2BEB-4541-9811-4A23F317159D}" type="presOf" srcId="{EC86D901-7FA2-40A5-A4B0-510ECBFC8B54}" destId="{5C650438-66E1-40F7-8DDD-33E0927E83A8}" srcOrd="0" destOrd="0" presId="urn:microsoft.com/office/officeart/2009/3/layout/CircleRelationship"/>
    <dgm:cxn modelId="{ED46EB6F-F2FA-4D7C-893A-9F8CDA09A939}" type="presOf" srcId="{F7070C61-150E-45EC-88D4-44ABA37BF973}" destId="{ACB82B61-541F-42D9-AD83-B067E7619CCF}" srcOrd="0" destOrd="0" presId="urn:microsoft.com/office/officeart/2009/3/layout/CircleRelationship"/>
    <dgm:cxn modelId="{6477208D-4E17-4462-9305-38AE880F0C86}" type="presOf" srcId="{1688F116-EE29-42D7-953C-842F9124453D}" destId="{9AEA611E-BCCE-4B60-9DF6-ACBEF6367309}" srcOrd="0" destOrd="0" presId="urn:microsoft.com/office/officeart/2009/3/layout/CircleRelationship"/>
    <dgm:cxn modelId="{64334F8F-641B-43AD-BFA2-8781A58D80E2}" srcId="{EC86D901-7FA2-40A5-A4B0-510ECBFC8B54}" destId="{B969C85E-9F74-480F-BACF-75E5F14D3CE0}" srcOrd="0" destOrd="0" parTransId="{3FBED86B-96E9-41BF-99F4-79DBE1BB3438}" sibTransId="{1EBDD57A-69B3-462C-BB57-2313128DBB74}"/>
    <dgm:cxn modelId="{C0DF4595-5469-40F0-AABB-A49B42FA86C8}" type="presOf" srcId="{321E6D1D-92C9-4708-B0C5-0EA98BCB1451}" destId="{0F505404-BE7A-4EAD-9EF1-D0BB85B337CA}" srcOrd="0" destOrd="0" presId="urn:microsoft.com/office/officeart/2009/3/layout/CircleRelationship"/>
    <dgm:cxn modelId="{EA7579D2-6E7B-4FE0-A0FD-FD88F50CC0C6}" srcId="{B969C85E-9F74-480F-BACF-75E5F14D3CE0}" destId="{1688F116-EE29-42D7-953C-842F9124453D}" srcOrd="4" destOrd="0" parTransId="{7D759385-E7D2-4E92-95BB-E36BF849A6BF}" sibTransId="{CB370BD5-861E-49C1-ADD6-55A644F75400}"/>
    <dgm:cxn modelId="{5AB3B4D2-18BF-4ECD-8F66-C905C4DA0896}" type="presOf" srcId="{5090D95F-C71B-432F-8FC4-EEBD9650D993}" destId="{5745A4D3-3378-47BC-B640-57690ACF9300}" srcOrd="0" destOrd="0" presId="urn:microsoft.com/office/officeart/2009/3/layout/CircleRelationship"/>
    <dgm:cxn modelId="{F9B630F8-4423-4BAC-A328-8326FEB45849}" type="presOf" srcId="{D309A00F-11B6-4C4D-ABD2-EFAE21C4443B}" destId="{7FD6A049-2695-4CCB-9C29-7A039A713C7D}" srcOrd="0" destOrd="0" presId="urn:microsoft.com/office/officeart/2009/3/layout/CircleRelationship"/>
    <dgm:cxn modelId="{4F0CAB28-735C-4DF1-9FD9-B537E9FCB314}" type="presParOf" srcId="{5C650438-66E1-40F7-8DDD-33E0927E83A8}" destId="{47B1799D-1448-4543-BAD3-C922DAFD3379}" srcOrd="0" destOrd="0" presId="urn:microsoft.com/office/officeart/2009/3/layout/CircleRelationship"/>
    <dgm:cxn modelId="{F90D5431-0F72-4B06-BFFC-5AE3757B4CC1}" type="presParOf" srcId="{5C650438-66E1-40F7-8DDD-33E0927E83A8}" destId="{B10C6F0C-298E-409B-A7E8-27F424DDAA04}" srcOrd="1" destOrd="0" presId="urn:microsoft.com/office/officeart/2009/3/layout/CircleRelationship"/>
    <dgm:cxn modelId="{98EEB8A8-588A-43C1-92B2-CE437A3E0987}" type="presParOf" srcId="{5C650438-66E1-40F7-8DDD-33E0927E83A8}" destId="{3FCE0F29-56F2-4085-B905-1EDF0B54C886}" srcOrd="2" destOrd="0" presId="urn:microsoft.com/office/officeart/2009/3/layout/CircleRelationship"/>
    <dgm:cxn modelId="{3E1D5E11-0331-4137-93E5-550E6F02E98A}" type="presParOf" srcId="{5C650438-66E1-40F7-8DDD-33E0927E83A8}" destId="{C56987AA-4A42-4164-96E4-B17287656997}" srcOrd="3" destOrd="0" presId="urn:microsoft.com/office/officeart/2009/3/layout/CircleRelationship"/>
    <dgm:cxn modelId="{8BB9E994-FFCB-452E-86F6-4BEB31056E54}" type="presParOf" srcId="{5C650438-66E1-40F7-8DDD-33E0927E83A8}" destId="{0B72F1DF-AC6B-49FC-91FB-6ADB2B7C1D40}" srcOrd="4" destOrd="0" presId="urn:microsoft.com/office/officeart/2009/3/layout/CircleRelationship"/>
    <dgm:cxn modelId="{9349C5B5-FFF3-468F-81EF-71BEA6171AB3}" type="presParOf" srcId="{5C650438-66E1-40F7-8DDD-33E0927E83A8}" destId="{B1B81A0F-75E1-4F1B-B757-990CF68BAAAB}" srcOrd="5" destOrd="0" presId="urn:microsoft.com/office/officeart/2009/3/layout/CircleRelationship"/>
    <dgm:cxn modelId="{41EDA5F5-B6D0-4A20-931B-701903AA983C}" type="presParOf" srcId="{5C650438-66E1-40F7-8DDD-33E0927E83A8}" destId="{0F505404-BE7A-4EAD-9EF1-D0BB85B337CA}" srcOrd="6" destOrd="0" presId="urn:microsoft.com/office/officeart/2009/3/layout/CircleRelationship"/>
    <dgm:cxn modelId="{6DE079CA-3AC5-477F-9560-9F7F41EBF0A5}" type="presParOf" srcId="{5C650438-66E1-40F7-8DDD-33E0927E83A8}" destId="{3537BF38-3396-45D3-AB5D-17B5CDB65BC9}" srcOrd="7" destOrd="0" presId="urn:microsoft.com/office/officeart/2009/3/layout/CircleRelationship"/>
    <dgm:cxn modelId="{3F181FEB-416E-481F-958E-4DF0E68EAC3F}" type="presParOf" srcId="{3537BF38-3396-45D3-AB5D-17B5CDB65BC9}" destId="{380A8D79-C651-4707-98C5-4ADFB3ECB553}" srcOrd="0" destOrd="0" presId="urn:microsoft.com/office/officeart/2009/3/layout/CircleRelationship"/>
    <dgm:cxn modelId="{203E8CF1-3F96-47B1-95A2-9D8BA00EF789}" type="presParOf" srcId="{5C650438-66E1-40F7-8DDD-33E0927E83A8}" destId="{23E5AF9B-3303-4966-818D-7ABC360C6E27}" srcOrd="8" destOrd="0" presId="urn:microsoft.com/office/officeart/2009/3/layout/CircleRelationship"/>
    <dgm:cxn modelId="{6187B639-AABB-4BDF-8B1A-3199613E213B}" type="presParOf" srcId="{23E5AF9B-3303-4966-818D-7ABC360C6E27}" destId="{EA285DEF-E320-4DCC-B829-6C9E001C782F}" srcOrd="0" destOrd="0" presId="urn:microsoft.com/office/officeart/2009/3/layout/CircleRelationship"/>
    <dgm:cxn modelId="{9E985612-4938-4336-8C71-C0E411EF1EAD}" type="presParOf" srcId="{5C650438-66E1-40F7-8DDD-33E0927E83A8}" destId="{7FD6A049-2695-4CCB-9C29-7A039A713C7D}" srcOrd="9" destOrd="0" presId="urn:microsoft.com/office/officeart/2009/3/layout/CircleRelationship"/>
    <dgm:cxn modelId="{F67FC13B-9547-4AC7-A938-52EE99411EBA}" type="presParOf" srcId="{5C650438-66E1-40F7-8DDD-33E0927E83A8}" destId="{3D3955A8-8EC1-4A8E-A935-F3985B73A3CE}" srcOrd="10" destOrd="0" presId="urn:microsoft.com/office/officeart/2009/3/layout/CircleRelationship"/>
    <dgm:cxn modelId="{3DBE781F-5B5A-4824-92A4-E0B1BEF49AAB}" type="presParOf" srcId="{3D3955A8-8EC1-4A8E-A935-F3985B73A3CE}" destId="{43028F5E-C3F6-4813-95C8-4A2CB09C0DEA}" srcOrd="0" destOrd="0" presId="urn:microsoft.com/office/officeart/2009/3/layout/CircleRelationship"/>
    <dgm:cxn modelId="{9F18755A-8D89-40B2-B0D1-377B7FB82D5B}" type="presParOf" srcId="{5C650438-66E1-40F7-8DDD-33E0927E83A8}" destId="{1E637ED6-364B-4A43-A6FD-54F30F26033D}" srcOrd="11" destOrd="0" presId="urn:microsoft.com/office/officeart/2009/3/layout/CircleRelationship"/>
    <dgm:cxn modelId="{A6BC00EA-4BC4-4281-8A07-4D4E04C901E9}" type="presParOf" srcId="{1E637ED6-364B-4A43-A6FD-54F30F26033D}" destId="{386F0C0E-A74E-4F16-9F5A-48AA110A0890}" srcOrd="0" destOrd="0" presId="urn:microsoft.com/office/officeart/2009/3/layout/CircleRelationship"/>
    <dgm:cxn modelId="{9BE09E5A-B2CD-4A01-8012-6E743DA104CB}" type="presParOf" srcId="{5C650438-66E1-40F7-8DDD-33E0927E83A8}" destId="{01758DD3-C0C8-4CCA-9063-BFEAB2447DAD}" srcOrd="12" destOrd="0" presId="urn:microsoft.com/office/officeart/2009/3/layout/CircleRelationship"/>
    <dgm:cxn modelId="{8CA63513-1D8B-4E88-9DC2-5B45EEE7F55E}" type="presParOf" srcId="{01758DD3-C0C8-4CCA-9063-BFEAB2447DAD}" destId="{C9379DB1-C1DD-4E6B-AAB2-717C2745D4F7}" srcOrd="0" destOrd="0" presId="urn:microsoft.com/office/officeart/2009/3/layout/CircleRelationship"/>
    <dgm:cxn modelId="{D16771E6-898C-48DD-BC00-F9747238EDFB}" type="presParOf" srcId="{5C650438-66E1-40F7-8DDD-33E0927E83A8}" destId="{ACB82B61-541F-42D9-AD83-B067E7619CCF}" srcOrd="13" destOrd="0" presId="urn:microsoft.com/office/officeart/2009/3/layout/CircleRelationship"/>
    <dgm:cxn modelId="{CD92FF5E-7013-48F0-A7B6-1601C414C2DE}" type="presParOf" srcId="{5C650438-66E1-40F7-8DDD-33E0927E83A8}" destId="{4C152134-563C-4644-BC81-F215E093138B}" srcOrd="14" destOrd="0" presId="urn:microsoft.com/office/officeart/2009/3/layout/CircleRelationship"/>
    <dgm:cxn modelId="{C4F0BC64-BC37-40B9-8BF4-191852A540FB}" type="presParOf" srcId="{4C152134-563C-4644-BC81-F215E093138B}" destId="{A30A3827-3DC0-4C72-8AC7-A59802A521BE}" srcOrd="0" destOrd="0" presId="urn:microsoft.com/office/officeart/2009/3/layout/CircleRelationship"/>
    <dgm:cxn modelId="{92AD454F-0E62-48D9-8680-A708BE138F73}" type="presParOf" srcId="{5C650438-66E1-40F7-8DDD-33E0927E83A8}" destId="{5745A4D3-3378-47BC-B640-57690ACF9300}" srcOrd="15" destOrd="0" presId="urn:microsoft.com/office/officeart/2009/3/layout/CircleRelationship"/>
    <dgm:cxn modelId="{9ABFE6B1-8DFA-4599-AD1F-E7861B1D3090}" type="presParOf" srcId="{5C650438-66E1-40F7-8DDD-33E0927E83A8}" destId="{A0A9866B-3929-4220-B650-F5A0953BD27D}" srcOrd="16" destOrd="0" presId="urn:microsoft.com/office/officeart/2009/3/layout/CircleRelationship"/>
    <dgm:cxn modelId="{2E0D50D6-E2D8-4ECE-98C6-11469AA2B776}" type="presParOf" srcId="{A0A9866B-3929-4220-B650-F5A0953BD27D}" destId="{EEB5B240-842F-4E69-B443-557B3CFB3DD2}" srcOrd="0" destOrd="0" presId="urn:microsoft.com/office/officeart/2009/3/layout/CircleRelationship"/>
    <dgm:cxn modelId="{69E9FE2B-EC62-45E8-BD5C-C17842687E2C}" type="presParOf" srcId="{5C650438-66E1-40F7-8DDD-33E0927E83A8}" destId="{9AEA611E-BCCE-4B60-9DF6-ACBEF6367309}" srcOrd="17" destOrd="0" presId="urn:microsoft.com/office/officeart/2009/3/layout/CircleRelationship"/>
    <dgm:cxn modelId="{850BCC87-D0C4-4663-876A-82235DEA7FE4}" type="presParOf" srcId="{5C650438-66E1-40F7-8DDD-33E0927E83A8}" destId="{DD5A6B5A-FD33-417C-B831-F8F5D8BE5B28}" srcOrd="18" destOrd="0" presId="urn:microsoft.com/office/officeart/2009/3/layout/CircleRelationship"/>
    <dgm:cxn modelId="{34A43754-6CC4-4DD8-B24D-236A79808BE7}" type="presParOf" srcId="{DD5A6B5A-FD33-417C-B831-F8F5D8BE5B28}" destId="{EAC605C5-9C86-4985-94E3-EF04115A1562}" srcOrd="0" destOrd="0" presId="urn:microsoft.com/office/officeart/2009/3/layout/CircleRelationship"/>
    <dgm:cxn modelId="{B76A7C29-962D-4A5D-A7AC-1499195A021E}" type="presParOf" srcId="{5C650438-66E1-40F7-8DDD-33E0927E83A8}" destId="{8F9A9F50-93EF-40ED-80F8-846C28CE4792}" srcOrd="19" destOrd="0" presId="urn:microsoft.com/office/officeart/2009/3/layout/CircleRelationship"/>
    <dgm:cxn modelId="{50A5FDFE-70AF-48BB-87C6-409014A4F6B9}" type="presParOf" srcId="{8F9A9F50-93EF-40ED-80F8-846C28CE4792}" destId="{EA586D0E-D922-4E04-975C-B83E7DC6C03B}"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1799D-1448-4543-BAD3-C922DAFD3379}">
      <dsp:nvSpPr>
        <dsp:cNvPr id="0" name=""/>
        <dsp:cNvSpPr/>
      </dsp:nvSpPr>
      <dsp:spPr>
        <a:xfrm>
          <a:off x="1107218" y="969987"/>
          <a:ext cx="2686353" cy="26868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Self</a:t>
          </a:r>
        </a:p>
      </dsp:txBody>
      <dsp:txXfrm>
        <a:off x="1500625" y="1363462"/>
        <a:ext cx="1899539" cy="1899865"/>
      </dsp:txXfrm>
    </dsp:sp>
    <dsp:sp modelId="{B10C6F0C-298E-409B-A7E8-27F424DDAA04}">
      <dsp:nvSpPr>
        <dsp:cNvPr id="0" name=""/>
        <dsp:cNvSpPr/>
      </dsp:nvSpPr>
      <dsp:spPr>
        <a:xfrm>
          <a:off x="1933238" y="3457068"/>
          <a:ext cx="216561" cy="2165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CE0F29-56F2-4085-B905-1EDF0B54C886}">
      <dsp:nvSpPr>
        <dsp:cNvPr id="0" name=""/>
        <dsp:cNvSpPr/>
      </dsp:nvSpPr>
      <dsp:spPr>
        <a:xfrm>
          <a:off x="3966600" y="2060366"/>
          <a:ext cx="216561" cy="2165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6987AA-4A42-4164-96E4-B17287656997}">
      <dsp:nvSpPr>
        <dsp:cNvPr id="0" name=""/>
        <dsp:cNvSpPr/>
      </dsp:nvSpPr>
      <dsp:spPr>
        <a:xfrm>
          <a:off x="2931734" y="3687531"/>
          <a:ext cx="298667" cy="2991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72F1DF-AC6B-49FC-91FB-6ADB2B7C1D40}">
      <dsp:nvSpPr>
        <dsp:cNvPr id="0" name=""/>
        <dsp:cNvSpPr/>
      </dsp:nvSpPr>
      <dsp:spPr>
        <a:xfrm>
          <a:off x="1993853" y="1271990"/>
          <a:ext cx="216561" cy="2165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B81A0F-75E1-4F1B-B757-990CF68BAAAB}">
      <dsp:nvSpPr>
        <dsp:cNvPr id="0" name=""/>
        <dsp:cNvSpPr/>
      </dsp:nvSpPr>
      <dsp:spPr>
        <a:xfrm>
          <a:off x="1312208" y="2511209"/>
          <a:ext cx="216561" cy="2165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505404-BE7A-4EAD-9EF1-D0BB85B337CA}">
      <dsp:nvSpPr>
        <dsp:cNvPr id="0" name=""/>
        <dsp:cNvSpPr/>
      </dsp:nvSpPr>
      <dsp:spPr>
        <a:xfrm>
          <a:off x="267423" y="1454920"/>
          <a:ext cx="1092174" cy="10922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Religion</a:t>
          </a:r>
        </a:p>
      </dsp:txBody>
      <dsp:txXfrm>
        <a:off x="427368" y="1614883"/>
        <a:ext cx="772284" cy="772372"/>
      </dsp:txXfrm>
    </dsp:sp>
    <dsp:sp modelId="{380A8D79-C651-4707-98C5-4ADFB3ECB553}">
      <dsp:nvSpPr>
        <dsp:cNvPr id="0" name=""/>
        <dsp:cNvSpPr/>
      </dsp:nvSpPr>
      <dsp:spPr>
        <a:xfrm>
          <a:off x="2338257" y="1281593"/>
          <a:ext cx="298667" cy="2991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285DEF-E320-4DCC-B829-6C9E001C782F}">
      <dsp:nvSpPr>
        <dsp:cNvPr id="0" name=""/>
        <dsp:cNvSpPr/>
      </dsp:nvSpPr>
      <dsp:spPr>
        <a:xfrm>
          <a:off x="370469" y="2866987"/>
          <a:ext cx="540025" cy="5401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D6A049-2695-4CCB-9C29-7A039A713C7D}">
      <dsp:nvSpPr>
        <dsp:cNvPr id="0" name=""/>
        <dsp:cNvSpPr/>
      </dsp:nvSpPr>
      <dsp:spPr>
        <a:xfrm>
          <a:off x="3816371" y="689487"/>
          <a:ext cx="1598725" cy="159568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Civic/Political Organizations</a:t>
          </a:r>
        </a:p>
      </dsp:txBody>
      <dsp:txXfrm>
        <a:off x="4050499" y="923170"/>
        <a:ext cx="1130469" cy="1128318"/>
      </dsp:txXfrm>
    </dsp:sp>
    <dsp:sp modelId="{43028F5E-C3F6-4813-95C8-4A2CB09C0DEA}">
      <dsp:nvSpPr>
        <dsp:cNvPr id="0" name=""/>
        <dsp:cNvSpPr/>
      </dsp:nvSpPr>
      <dsp:spPr>
        <a:xfrm>
          <a:off x="3581970" y="1694986"/>
          <a:ext cx="298667" cy="2991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6F0C0E-A74E-4F16-9F5A-48AA110A0890}">
      <dsp:nvSpPr>
        <dsp:cNvPr id="0" name=""/>
        <dsp:cNvSpPr/>
      </dsp:nvSpPr>
      <dsp:spPr>
        <a:xfrm>
          <a:off x="164928" y="3509883"/>
          <a:ext cx="216561" cy="2165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379DB1-C1DD-4E6B-AAB2-717C2745D4F7}">
      <dsp:nvSpPr>
        <dsp:cNvPr id="0" name=""/>
        <dsp:cNvSpPr/>
      </dsp:nvSpPr>
      <dsp:spPr>
        <a:xfrm>
          <a:off x="2322828" y="3201638"/>
          <a:ext cx="216561" cy="2165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B82B61-541F-42D9-AD83-B067E7619CCF}">
      <dsp:nvSpPr>
        <dsp:cNvPr id="0" name=""/>
        <dsp:cNvSpPr/>
      </dsp:nvSpPr>
      <dsp:spPr>
        <a:xfrm>
          <a:off x="4492304" y="2780471"/>
          <a:ext cx="1274010" cy="11885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Education</a:t>
          </a:r>
        </a:p>
      </dsp:txBody>
      <dsp:txXfrm>
        <a:off x="4678878" y="2954524"/>
        <a:ext cx="900862" cy="840402"/>
      </dsp:txXfrm>
    </dsp:sp>
    <dsp:sp modelId="{A30A3827-3DC0-4C72-8AC7-A59802A521BE}">
      <dsp:nvSpPr>
        <dsp:cNvPr id="0" name=""/>
        <dsp:cNvSpPr/>
      </dsp:nvSpPr>
      <dsp:spPr>
        <a:xfrm>
          <a:off x="4275187" y="2790646"/>
          <a:ext cx="216561" cy="2165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45A4D3-3378-47BC-B640-57690ACF9300}">
      <dsp:nvSpPr>
        <dsp:cNvPr id="0" name=""/>
        <dsp:cNvSpPr/>
      </dsp:nvSpPr>
      <dsp:spPr>
        <a:xfrm>
          <a:off x="1448316" y="3763392"/>
          <a:ext cx="1092174" cy="10922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Family</a:t>
          </a:r>
        </a:p>
      </dsp:txBody>
      <dsp:txXfrm>
        <a:off x="1608261" y="3923355"/>
        <a:ext cx="772284" cy="772372"/>
      </dsp:txXfrm>
    </dsp:sp>
    <dsp:sp modelId="{EEB5B240-842F-4E69-B443-557B3CFB3DD2}">
      <dsp:nvSpPr>
        <dsp:cNvPr id="0" name=""/>
        <dsp:cNvSpPr/>
      </dsp:nvSpPr>
      <dsp:spPr>
        <a:xfrm>
          <a:off x="2423669" y="3726422"/>
          <a:ext cx="216561" cy="2165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EA611E-BCCE-4B60-9DF6-ACBEF6367309}">
      <dsp:nvSpPr>
        <dsp:cNvPr id="0" name=""/>
        <dsp:cNvSpPr/>
      </dsp:nvSpPr>
      <dsp:spPr>
        <a:xfrm>
          <a:off x="2386617" y="-54377"/>
          <a:ext cx="1298530" cy="13098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Profession</a:t>
          </a:r>
        </a:p>
      </dsp:txBody>
      <dsp:txXfrm>
        <a:off x="2576782" y="137440"/>
        <a:ext cx="918200" cy="926174"/>
      </dsp:txXfrm>
    </dsp:sp>
    <dsp:sp modelId="{EAC605C5-9C86-4985-94E3-EF04115A1562}">
      <dsp:nvSpPr>
        <dsp:cNvPr id="0" name=""/>
        <dsp:cNvSpPr/>
      </dsp:nvSpPr>
      <dsp:spPr>
        <a:xfrm>
          <a:off x="1143037" y="1238381"/>
          <a:ext cx="216561" cy="2165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586D0E-D922-4E04-975C-B83E7DC6C03B}">
      <dsp:nvSpPr>
        <dsp:cNvPr id="0" name=""/>
        <dsp:cNvSpPr/>
      </dsp:nvSpPr>
      <dsp:spPr>
        <a:xfrm>
          <a:off x="3664627" y="323250"/>
          <a:ext cx="216561" cy="2165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FDE9A9-145D-AE2B-1782-CF25168A5253}"/>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dirty="0"/>
              <a:t>CNP Advisory Board Meeting</a:t>
            </a:r>
          </a:p>
        </p:txBody>
      </p:sp>
      <p:sp>
        <p:nvSpPr>
          <p:cNvPr id="3" name="Date Placeholder 2">
            <a:extLst>
              <a:ext uri="{FF2B5EF4-FFF2-40B4-BE49-F238E27FC236}">
                <a16:creationId xmlns:a16="http://schemas.microsoft.com/office/drawing/2014/main" id="{C4B5452E-DA38-F714-1C00-532ED892A64C}"/>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5/23/2024</a:t>
            </a:r>
          </a:p>
        </p:txBody>
      </p:sp>
      <p:sp>
        <p:nvSpPr>
          <p:cNvPr id="4" name="Footer Placeholder 3">
            <a:extLst>
              <a:ext uri="{FF2B5EF4-FFF2-40B4-BE49-F238E27FC236}">
                <a16:creationId xmlns:a16="http://schemas.microsoft.com/office/drawing/2014/main" id="{32FC573C-0C58-CDE0-3684-F0A24D40CB04}"/>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cnp@tamu.edu</a:t>
            </a:r>
          </a:p>
        </p:txBody>
      </p:sp>
      <p:sp>
        <p:nvSpPr>
          <p:cNvPr id="5" name="Slide Number Placeholder 4">
            <a:extLst>
              <a:ext uri="{FF2B5EF4-FFF2-40B4-BE49-F238E27FC236}">
                <a16:creationId xmlns:a16="http://schemas.microsoft.com/office/drawing/2014/main" id="{894E3F22-29C2-10E0-6EE2-F269755D1DF3}"/>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C33666F-10DB-4158-ABBC-BB475FAB7855}" type="slidenum">
              <a:rPr lang="en-US" smtClean="0"/>
              <a:t>‹#›</a:t>
            </a:fld>
            <a:endParaRPr lang="en-US" dirty="0"/>
          </a:p>
        </p:txBody>
      </p:sp>
    </p:spTree>
    <p:extLst>
      <p:ext uri="{BB962C8B-B14F-4D97-AF65-F5344CB8AC3E}">
        <p14:creationId xmlns:p14="http://schemas.microsoft.com/office/powerpoint/2010/main" val="120240829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Open Sans" panose="020B0606030504020204" pitchFamily="34" charset="0"/>
              </a:defRPr>
            </a:lvl1pPr>
          </a:lstStyle>
          <a:p>
            <a:r>
              <a:rPr lang="en-US" dirty="0"/>
              <a:t>CNP Advisory Board Meeting</a:t>
            </a: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Open Sans" panose="020B0606030504020204" pitchFamily="34" charset="0"/>
              </a:defRPr>
            </a:lvl1pPr>
          </a:lstStyle>
          <a:p>
            <a:r>
              <a:rPr lang="en-US" dirty="0"/>
              <a:t>5/23/2024</a:t>
            </a: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Open Sans" panose="020B0606030504020204" pitchFamily="34" charset="0"/>
              </a:defRPr>
            </a:lvl1pPr>
          </a:lstStyle>
          <a:p>
            <a:r>
              <a:rPr lang="en-US" dirty="0"/>
              <a:t>cnp@tamu.edu</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Open Sans" panose="020B0606030504020204" pitchFamily="34" charset="0"/>
              </a:defRPr>
            </a:lvl1pPr>
          </a:lstStyle>
          <a:p>
            <a:fld id="{439B2C30-3629-4BFC-BB0C-B47EA37C9393}" type="slidenum">
              <a:rPr lang="en-US" smtClean="0"/>
              <a:pPr/>
              <a:t>‹#›</a:t>
            </a:fld>
            <a:endParaRPr lang="en-US" dirty="0"/>
          </a:p>
        </p:txBody>
      </p:sp>
    </p:spTree>
    <p:extLst>
      <p:ext uri="{BB962C8B-B14F-4D97-AF65-F5344CB8AC3E}">
        <p14:creationId xmlns:p14="http://schemas.microsoft.com/office/powerpoint/2010/main" val="3964988554"/>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Open Sans" panose="020B0606030504020204" pitchFamily="34" charset="0"/>
        <a:ea typeface="+mn-ea"/>
        <a:cs typeface="+mn-cs"/>
      </a:defRPr>
    </a:lvl1pPr>
    <a:lvl2pPr marL="457200" algn="l" defTabSz="914400" rtl="0" eaLnBrk="1" latinLnBrk="0" hangingPunct="1">
      <a:defRPr sz="1200" kern="1200">
        <a:solidFill>
          <a:schemeClr val="tx1"/>
        </a:solidFill>
        <a:latin typeface="Open Sans" panose="020B0606030504020204" pitchFamily="34" charset="0"/>
        <a:ea typeface="+mn-ea"/>
        <a:cs typeface="+mn-cs"/>
      </a:defRPr>
    </a:lvl2pPr>
    <a:lvl3pPr marL="914400" algn="l" defTabSz="914400" rtl="0" eaLnBrk="1" latinLnBrk="0" hangingPunct="1">
      <a:defRPr sz="1200" kern="1200">
        <a:solidFill>
          <a:schemeClr val="tx1"/>
        </a:solidFill>
        <a:latin typeface="Open Sans" panose="020B0606030504020204" pitchFamily="34" charset="0"/>
        <a:ea typeface="+mn-ea"/>
        <a:cs typeface="+mn-cs"/>
      </a:defRPr>
    </a:lvl3pPr>
    <a:lvl4pPr marL="1371600" algn="l" defTabSz="914400" rtl="0" eaLnBrk="1" latinLnBrk="0" hangingPunct="1">
      <a:defRPr sz="1200" kern="1200">
        <a:solidFill>
          <a:schemeClr val="tx1"/>
        </a:solidFill>
        <a:latin typeface="Open Sans" panose="020B0606030504020204" pitchFamily="34" charset="0"/>
        <a:ea typeface="+mn-ea"/>
        <a:cs typeface="+mn-cs"/>
      </a:defRPr>
    </a:lvl4pPr>
    <a:lvl5pPr marL="1828800" algn="l" defTabSz="914400" rtl="0" eaLnBrk="1" latinLnBrk="0" hangingPunct="1">
      <a:defRPr sz="120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9B2C30-3629-4BFC-BB0C-B47EA37C9393}" type="slidenum">
              <a:rPr lang="en-US" smtClean="0"/>
              <a:pPr/>
              <a:t>1</a:t>
            </a:fld>
            <a:endParaRPr lang="en-US" dirty="0"/>
          </a:p>
        </p:txBody>
      </p:sp>
      <p:sp>
        <p:nvSpPr>
          <p:cNvPr id="5" name="Footer Placeholder 4">
            <a:extLst>
              <a:ext uri="{FF2B5EF4-FFF2-40B4-BE49-F238E27FC236}">
                <a16:creationId xmlns:a16="http://schemas.microsoft.com/office/drawing/2014/main" id="{8E9FB4A9-DB8C-7159-87FC-5CF20FD8270A}"/>
              </a:ext>
            </a:extLst>
          </p:cNvPr>
          <p:cNvSpPr>
            <a:spLocks noGrp="1"/>
          </p:cNvSpPr>
          <p:nvPr>
            <p:ph type="ftr" sz="quarter" idx="4"/>
          </p:nvPr>
        </p:nvSpPr>
        <p:spPr/>
        <p:txBody>
          <a:bodyPr/>
          <a:lstStyle/>
          <a:p>
            <a:r>
              <a:rPr lang="en-US" dirty="0"/>
              <a:t>cnp@tamu.edu</a:t>
            </a:r>
          </a:p>
        </p:txBody>
      </p:sp>
      <p:sp>
        <p:nvSpPr>
          <p:cNvPr id="6" name="Header Placeholder 5">
            <a:extLst>
              <a:ext uri="{FF2B5EF4-FFF2-40B4-BE49-F238E27FC236}">
                <a16:creationId xmlns:a16="http://schemas.microsoft.com/office/drawing/2014/main" id="{2D925DBE-614D-E320-6DE0-8A20F667384D}"/>
              </a:ext>
            </a:extLst>
          </p:cNvPr>
          <p:cNvSpPr>
            <a:spLocks noGrp="1"/>
          </p:cNvSpPr>
          <p:nvPr>
            <p:ph type="hdr" sz="quarter"/>
          </p:nvPr>
        </p:nvSpPr>
        <p:spPr/>
        <p:txBody>
          <a:bodyPr/>
          <a:lstStyle/>
          <a:p>
            <a:r>
              <a:rPr lang="en-US" dirty="0"/>
              <a:t>CNP Advisory Board Meeting</a:t>
            </a:r>
          </a:p>
        </p:txBody>
      </p:sp>
      <p:sp>
        <p:nvSpPr>
          <p:cNvPr id="7" name="Date Placeholder 6">
            <a:extLst>
              <a:ext uri="{FF2B5EF4-FFF2-40B4-BE49-F238E27FC236}">
                <a16:creationId xmlns:a16="http://schemas.microsoft.com/office/drawing/2014/main" id="{0917BBE4-3696-5FFD-6494-210EAF3F0EAD}"/>
              </a:ext>
            </a:extLst>
          </p:cNvPr>
          <p:cNvSpPr>
            <a:spLocks noGrp="1"/>
          </p:cNvSpPr>
          <p:nvPr>
            <p:ph type="dt" idx="1"/>
          </p:nvPr>
        </p:nvSpPr>
        <p:spPr/>
        <p:txBody>
          <a:bodyPr/>
          <a:lstStyle/>
          <a:p>
            <a:r>
              <a:rPr lang="en-US" dirty="0"/>
              <a:t>5/23/2024</a:t>
            </a:r>
          </a:p>
        </p:txBody>
      </p:sp>
    </p:spTree>
    <p:extLst>
      <p:ext uri="{BB962C8B-B14F-4D97-AF65-F5344CB8AC3E}">
        <p14:creationId xmlns:p14="http://schemas.microsoft.com/office/powerpoint/2010/main" val="3511484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370FE7-65C0-4AAC-8838-60CBA466FED1}" type="slidenum">
              <a:rPr lang="en-US" smtClean="0"/>
              <a:t>2</a:t>
            </a:fld>
            <a:endParaRPr lang="en-US" dirty="0"/>
          </a:p>
        </p:txBody>
      </p:sp>
      <p:sp>
        <p:nvSpPr>
          <p:cNvPr id="5" name="Footer Placeholder 4">
            <a:extLst>
              <a:ext uri="{FF2B5EF4-FFF2-40B4-BE49-F238E27FC236}">
                <a16:creationId xmlns:a16="http://schemas.microsoft.com/office/drawing/2014/main" id="{1FCA891F-F072-2AE0-8131-D35B003FE7BD}"/>
              </a:ext>
            </a:extLst>
          </p:cNvPr>
          <p:cNvSpPr>
            <a:spLocks noGrp="1"/>
          </p:cNvSpPr>
          <p:nvPr>
            <p:ph type="ftr" sz="quarter" idx="4"/>
          </p:nvPr>
        </p:nvSpPr>
        <p:spPr/>
        <p:txBody>
          <a:bodyPr/>
          <a:lstStyle/>
          <a:p>
            <a:r>
              <a:rPr lang="en-US" dirty="0"/>
              <a:t>cnp@tamu.edu</a:t>
            </a:r>
          </a:p>
        </p:txBody>
      </p:sp>
      <p:sp>
        <p:nvSpPr>
          <p:cNvPr id="6" name="Header Placeholder 5">
            <a:extLst>
              <a:ext uri="{FF2B5EF4-FFF2-40B4-BE49-F238E27FC236}">
                <a16:creationId xmlns:a16="http://schemas.microsoft.com/office/drawing/2014/main" id="{DD0B15CF-8582-3BA0-7233-9016CD6933F7}"/>
              </a:ext>
            </a:extLst>
          </p:cNvPr>
          <p:cNvSpPr>
            <a:spLocks noGrp="1"/>
          </p:cNvSpPr>
          <p:nvPr>
            <p:ph type="hdr" sz="quarter"/>
          </p:nvPr>
        </p:nvSpPr>
        <p:spPr/>
        <p:txBody>
          <a:bodyPr/>
          <a:lstStyle/>
          <a:p>
            <a:r>
              <a:rPr lang="en-US" dirty="0"/>
              <a:t>CNP Advisory Board Meeting</a:t>
            </a:r>
          </a:p>
        </p:txBody>
      </p:sp>
      <p:sp>
        <p:nvSpPr>
          <p:cNvPr id="7" name="Date Placeholder 6">
            <a:extLst>
              <a:ext uri="{FF2B5EF4-FFF2-40B4-BE49-F238E27FC236}">
                <a16:creationId xmlns:a16="http://schemas.microsoft.com/office/drawing/2014/main" id="{BD519974-880D-7C7E-37A7-D1454FF4393F}"/>
              </a:ext>
            </a:extLst>
          </p:cNvPr>
          <p:cNvSpPr>
            <a:spLocks noGrp="1"/>
          </p:cNvSpPr>
          <p:nvPr>
            <p:ph type="dt" idx="1"/>
          </p:nvPr>
        </p:nvSpPr>
        <p:spPr/>
        <p:txBody>
          <a:bodyPr/>
          <a:lstStyle/>
          <a:p>
            <a:r>
              <a:rPr lang="en-US" dirty="0"/>
              <a:t>5/23/2024</a:t>
            </a:r>
          </a:p>
        </p:txBody>
      </p:sp>
    </p:spTree>
    <p:extLst>
      <p:ext uri="{BB962C8B-B14F-4D97-AF65-F5344CB8AC3E}">
        <p14:creationId xmlns:p14="http://schemas.microsoft.com/office/powerpoint/2010/main" val="75696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CNP Advisory Board Meeting</a:t>
            </a:r>
          </a:p>
        </p:txBody>
      </p:sp>
      <p:sp>
        <p:nvSpPr>
          <p:cNvPr id="5" name="Date Placeholder 4"/>
          <p:cNvSpPr>
            <a:spLocks noGrp="1"/>
          </p:cNvSpPr>
          <p:nvPr>
            <p:ph type="dt" idx="1"/>
          </p:nvPr>
        </p:nvSpPr>
        <p:spPr/>
        <p:txBody>
          <a:bodyPr/>
          <a:lstStyle/>
          <a:p>
            <a:r>
              <a:rPr lang="en-US" dirty="0"/>
              <a:t>5/23/2024</a:t>
            </a:r>
          </a:p>
        </p:txBody>
      </p:sp>
      <p:sp>
        <p:nvSpPr>
          <p:cNvPr id="6" name="Footer Placeholder 5"/>
          <p:cNvSpPr>
            <a:spLocks noGrp="1"/>
          </p:cNvSpPr>
          <p:nvPr>
            <p:ph type="ftr" sz="quarter" idx="4"/>
          </p:nvPr>
        </p:nvSpPr>
        <p:spPr/>
        <p:txBody>
          <a:bodyPr/>
          <a:lstStyle/>
          <a:p>
            <a:r>
              <a:rPr lang="en-US" dirty="0"/>
              <a:t>cnp@tamu.edu</a:t>
            </a:r>
          </a:p>
        </p:txBody>
      </p:sp>
      <p:sp>
        <p:nvSpPr>
          <p:cNvPr id="7" name="Slide Number Placeholder 6"/>
          <p:cNvSpPr>
            <a:spLocks noGrp="1"/>
          </p:cNvSpPr>
          <p:nvPr>
            <p:ph type="sldNum" sz="quarter" idx="5"/>
          </p:nvPr>
        </p:nvSpPr>
        <p:spPr/>
        <p:txBody>
          <a:bodyPr/>
          <a:lstStyle/>
          <a:p>
            <a:fld id="{439B2C30-3629-4BFC-BB0C-B47EA37C9393}" type="slidenum">
              <a:rPr lang="en-US" smtClean="0"/>
              <a:pPr/>
              <a:t>3</a:t>
            </a:fld>
            <a:endParaRPr lang="en-US" dirty="0"/>
          </a:p>
        </p:txBody>
      </p:sp>
    </p:spTree>
    <p:extLst>
      <p:ext uri="{BB962C8B-B14F-4D97-AF65-F5344CB8AC3E}">
        <p14:creationId xmlns:p14="http://schemas.microsoft.com/office/powerpoint/2010/main" val="349651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CNP Advisory Board Meeting</a:t>
            </a:r>
          </a:p>
        </p:txBody>
      </p:sp>
      <p:sp>
        <p:nvSpPr>
          <p:cNvPr id="5" name="Date Placeholder 4"/>
          <p:cNvSpPr>
            <a:spLocks noGrp="1"/>
          </p:cNvSpPr>
          <p:nvPr>
            <p:ph type="dt" idx="1"/>
          </p:nvPr>
        </p:nvSpPr>
        <p:spPr/>
        <p:txBody>
          <a:bodyPr/>
          <a:lstStyle/>
          <a:p>
            <a:r>
              <a:rPr lang="en-US" dirty="0"/>
              <a:t>5/23/2024</a:t>
            </a:r>
          </a:p>
        </p:txBody>
      </p:sp>
      <p:sp>
        <p:nvSpPr>
          <p:cNvPr id="6" name="Footer Placeholder 5"/>
          <p:cNvSpPr>
            <a:spLocks noGrp="1"/>
          </p:cNvSpPr>
          <p:nvPr>
            <p:ph type="ftr" sz="quarter" idx="4"/>
          </p:nvPr>
        </p:nvSpPr>
        <p:spPr/>
        <p:txBody>
          <a:bodyPr/>
          <a:lstStyle/>
          <a:p>
            <a:r>
              <a:rPr lang="en-US" dirty="0"/>
              <a:t>cnp@tamu.edu</a:t>
            </a:r>
          </a:p>
        </p:txBody>
      </p:sp>
      <p:sp>
        <p:nvSpPr>
          <p:cNvPr id="7" name="Slide Number Placeholder 6"/>
          <p:cNvSpPr>
            <a:spLocks noGrp="1"/>
          </p:cNvSpPr>
          <p:nvPr>
            <p:ph type="sldNum" sz="quarter" idx="5"/>
          </p:nvPr>
        </p:nvSpPr>
        <p:spPr/>
        <p:txBody>
          <a:bodyPr/>
          <a:lstStyle/>
          <a:p>
            <a:fld id="{439B2C30-3629-4BFC-BB0C-B47EA37C9393}" type="slidenum">
              <a:rPr lang="en-US" smtClean="0"/>
              <a:pPr/>
              <a:t>4</a:t>
            </a:fld>
            <a:endParaRPr lang="en-US" dirty="0"/>
          </a:p>
        </p:txBody>
      </p:sp>
    </p:spTree>
    <p:extLst>
      <p:ext uri="{BB962C8B-B14F-4D97-AF65-F5344CB8AC3E}">
        <p14:creationId xmlns:p14="http://schemas.microsoft.com/office/powerpoint/2010/main" val="2150140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CNP Advisory Board Meeting</a:t>
            </a:r>
          </a:p>
        </p:txBody>
      </p:sp>
      <p:sp>
        <p:nvSpPr>
          <p:cNvPr id="5" name="Date Placeholder 4"/>
          <p:cNvSpPr>
            <a:spLocks noGrp="1"/>
          </p:cNvSpPr>
          <p:nvPr>
            <p:ph type="dt" idx="1"/>
          </p:nvPr>
        </p:nvSpPr>
        <p:spPr/>
        <p:txBody>
          <a:bodyPr/>
          <a:lstStyle/>
          <a:p>
            <a:r>
              <a:rPr lang="en-US" dirty="0"/>
              <a:t>5/23/2024</a:t>
            </a:r>
          </a:p>
        </p:txBody>
      </p:sp>
      <p:sp>
        <p:nvSpPr>
          <p:cNvPr id="6" name="Footer Placeholder 5"/>
          <p:cNvSpPr>
            <a:spLocks noGrp="1"/>
          </p:cNvSpPr>
          <p:nvPr>
            <p:ph type="ftr" sz="quarter" idx="4"/>
          </p:nvPr>
        </p:nvSpPr>
        <p:spPr/>
        <p:txBody>
          <a:bodyPr/>
          <a:lstStyle/>
          <a:p>
            <a:r>
              <a:rPr lang="en-US" dirty="0"/>
              <a:t>cnp@tamu.edu</a:t>
            </a:r>
          </a:p>
        </p:txBody>
      </p:sp>
      <p:sp>
        <p:nvSpPr>
          <p:cNvPr id="7" name="Slide Number Placeholder 6"/>
          <p:cNvSpPr>
            <a:spLocks noGrp="1"/>
          </p:cNvSpPr>
          <p:nvPr>
            <p:ph type="sldNum" sz="quarter" idx="5"/>
          </p:nvPr>
        </p:nvSpPr>
        <p:spPr/>
        <p:txBody>
          <a:bodyPr/>
          <a:lstStyle/>
          <a:p>
            <a:fld id="{439B2C30-3629-4BFC-BB0C-B47EA37C9393}" type="slidenum">
              <a:rPr lang="en-US" smtClean="0"/>
              <a:pPr/>
              <a:t>5</a:t>
            </a:fld>
            <a:endParaRPr lang="en-US" dirty="0"/>
          </a:p>
        </p:txBody>
      </p:sp>
    </p:spTree>
    <p:extLst>
      <p:ext uri="{BB962C8B-B14F-4D97-AF65-F5344CB8AC3E}">
        <p14:creationId xmlns:p14="http://schemas.microsoft.com/office/powerpoint/2010/main" val="862272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370FE7-65C0-4AAC-8838-60CBA466FED1}" type="slidenum">
              <a:rPr lang="en-US" smtClean="0"/>
              <a:t>6</a:t>
            </a:fld>
            <a:endParaRPr lang="en-US" dirty="0"/>
          </a:p>
        </p:txBody>
      </p:sp>
      <p:sp>
        <p:nvSpPr>
          <p:cNvPr id="5" name="Footer Placeholder 4">
            <a:extLst>
              <a:ext uri="{FF2B5EF4-FFF2-40B4-BE49-F238E27FC236}">
                <a16:creationId xmlns:a16="http://schemas.microsoft.com/office/drawing/2014/main" id="{1FCA891F-F072-2AE0-8131-D35B003FE7BD}"/>
              </a:ext>
            </a:extLst>
          </p:cNvPr>
          <p:cNvSpPr>
            <a:spLocks noGrp="1"/>
          </p:cNvSpPr>
          <p:nvPr>
            <p:ph type="ftr" sz="quarter" idx="4"/>
          </p:nvPr>
        </p:nvSpPr>
        <p:spPr/>
        <p:txBody>
          <a:bodyPr/>
          <a:lstStyle/>
          <a:p>
            <a:r>
              <a:rPr lang="en-US" dirty="0"/>
              <a:t>cnp@tamu.edu</a:t>
            </a:r>
          </a:p>
        </p:txBody>
      </p:sp>
      <p:sp>
        <p:nvSpPr>
          <p:cNvPr id="6" name="Header Placeholder 5">
            <a:extLst>
              <a:ext uri="{FF2B5EF4-FFF2-40B4-BE49-F238E27FC236}">
                <a16:creationId xmlns:a16="http://schemas.microsoft.com/office/drawing/2014/main" id="{DD0B15CF-8582-3BA0-7233-9016CD6933F7}"/>
              </a:ext>
            </a:extLst>
          </p:cNvPr>
          <p:cNvSpPr>
            <a:spLocks noGrp="1"/>
          </p:cNvSpPr>
          <p:nvPr>
            <p:ph type="hdr" sz="quarter"/>
          </p:nvPr>
        </p:nvSpPr>
        <p:spPr/>
        <p:txBody>
          <a:bodyPr/>
          <a:lstStyle/>
          <a:p>
            <a:r>
              <a:rPr lang="en-US" dirty="0"/>
              <a:t>CNP Advisory Board Meeting</a:t>
            </a:r>
          </a:p>
        </p:txBody>
      </p:sp>
      <p:sp>
        <p:nvSpPr>
          <p:cNvPr id="7" name="Date Placeholder 6">
            <a:extLst>
              <a:ext uri="{FF2B5EF4-FFF2-40B4-BE49-F238E27FC236}">
                <a16:creationId xmlns:a16="http://schemas.microsoft.com/office/drawing/2014/main" id="{BD519974-880D-7C7E-37A7-D1454FF4393F}"/>
              </a:ext>
            </a:extLst>
          </p:cNvPr>
          <p:cNvSpPr>
            <a:spLocks noGrp="1"/>
          </p:cNvSpPr>
          <p:nvPr>
            <p:ph type="dt" idx="1"/>
          </p:nvPr>
        </p:nvSpPr>
        <p:spPr/>
        <p:txBody>
          <a:bodyPr/>
          <a:lstStyle/>
          <a:p>
            <a:r>
              <a:rPr lang="en-US" dirty="0"/>
              <a:t>5/23/2024</a:t>
            </a:r>
          </a:p>
        </p:txBody>
      </p:sp>
    </p:spTree>
    <p:extLst>
      <p:ext uri="{BB962C8B-B14F-4D97-AF65-F5344CB8AC3E}">
        <p14:creationId xmlns:p14="http://schemas.microsoft.com/office/powerpoint/2010/main" val="314566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CNP Advisory Board Meeting</a:t>
            </a:r>
          </a:p>
        </p:txBody>
      </p:sp>
      <p:sp>
        <p:nvSpPr>
          <p:cNvPr id="5" name="Date Placeholder 4"/>
          <p:cNvSpPr>
            <a:spLocks noGrp="1"/>
          </p:cNvSpPr>
          <p:nvPr>
            <p:ph type="dt" idx="1"/>
          </p:nvPr>
        </p:nvSpPr>
        <p:spPr/>
        <p:txBody>
          <a:bodyPr/>
          <a:lstStyle/>
          <a:p>
            <a:r>
              <a:rPr lang="en-US" dirty="0"/>
              <a:t>5/23/2024</a:t>
            </a:r>
          </a:p>
        </p:txBody>
      </p:sp>
      <p:sp>
        <p:nvSpPr>
          <p:cNvPr id="6" name="Footer Placeholder 5"/>
          <p:cNvSpPr>
            <a:spLocks noGrp="1"/>
          </p:cNvSpPr>
          <p:nvPr>
            <p:ph type="ftr" sz="quarter" idx="4"/>
          </p:nvPr>
        </p:nvSpPr>
        <p:spPr/>
        <p:txBody>
          <a:bodyPr/>
          <a:lstStyle/>
          <a:p>
            <a:r>
              <a:rPr lang="en-US" dirty="0"/>
              <a:t>cnp@tamu.edu</a:t>
            </a:r>
          </a:p>
        </p:txBody>
      </p:sp>
      <p:sp>
        <p:nvSpPr>
          <p:cNvPr id="7" name="Slide Number Placeholder 6"/>
          <p:cNvSpPr>
            <a:spLocks noGrp="1"/>
          </p:cNvSpPr>
          <p:nvPr>
            <p:ph type="sldNum" sz="quarter" idx="5"/>
          </p:nvPr>
        </p:nvSpPr>
        <p:spPr/>
        <p:txBody>
          <a:bodyPr/>
          <a:lstStyle/>
          <a:p>
            <a:fld id="{439B2C30-3629-4BFC-BB0C-B47EA37C9393}" type="slidenum">
              <a:rPr lang="en-US" smtClean="0"/>
              <a:pPr/>
              <a:t>7</a:t>
            </a:fld>
            <a:endParaRPr lang="en-US" dirty="0"/>
          </a:p>
        </p:txBody>
      </p:sp>
    </p:spTree>
    <p:extLst>
      <p:ext uri="{BB962C8B-B14F-4D97-AF65-F5344CB8AC3E}">
        <p14:creationId xmlns:p14="http://schemas.microsoft.com/office/powerpoint/2010/main" val="639417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CNP Advisory Board Meeting</a:t>
            </a:r>
          </a:p>
        </p:txBody>
      </p:sp>
      <p:sp>
        <p:nvSpPr>
          <p:cNvPr id="5" name="Date Placeholder 4"/>
          <p:cNvSpPr>
            <a:spLocks noGrp="1"/>
          </p:cNvSpPr>
          <p:nvPr>
            <p:ph type="dt" idx="1"/>
          </p:nvPr>
        </p:nvSpPr>
        <p:spPr/>
        <p:txBody>
          <a:bodyPr/>
          <a:lstStyle/>
          <a:p>
            <a:r>
              <a:rPr lang="en-US" dirty="0"/>
              <a:t>5/23/2024</a:t>
            </a:r>
          </a:p>
        </p:txBody>
      </p:sp>
      <p:sp>
        <p:nvSpPr>
          <p:cNvPr id="6" name="Footer Placeholder 5"/>
          <p:cNvSpPr>
            <a:spLocks noGrp="1"/>
          </p:cNvSpPr>
          <p:nvPr>
            <p:ph type="ftr" sz="quarter" idx="4"/>
          </p:nvPr>
        </p:nvSpPr>
        <p:spPr/>
        <p:txBody>
          <a:bodyPr/>
          <a:lstStyle/>
          <a:p>
            <a:r>
              <a:rPr lang="en-US" dirty="0"/>
              <a:t>cnp@tamu.edu</a:t>
            </a:r>
          </a:p>
        </p:txBody>
      </p:sp>
      <p:sp>
        <p:nvSpPr>
          <p:cNvPr id="7" name="Slide Number Placeholder 6"/>
          <p:cNvSpPr>
            <a:spLocks noGrp="1"/>
          </p:cNvSpPr>
          <p:nvPr>
            <p:ph type="sldNum" sz="quarter" idx="5"/>
          </p:nvPr>
        </p:nvSpPr>
        <p:spPr/>
        <p:txBody>
          <a:bodyPr/>
          <a:lstStyle/>
          <a:p>
            <a:fld id="{439B2C30-3629-4BFC-BB0C-B47EA37C9393}" type="slidenum">
              <a:rPr lang="en-US" smtClean="0"/>
              <a:pPr/>
              <a:t>8</a:t>
            </a:fld>
            <a:endParaRPr lang="en-US" dirty="0"/>
          </a:p>
        </p:txBody>
      </p:sp>
    </p:spTree>
    <p:extLst>
      <p:ext uri="{BB962C8B-B14F-4D97-AF65-F5344CB8AC3E}">
        <p14:creationId xmlns:p14="http://schemas.microsoft.com/office/powerpoint/2010/main" val="2273479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CNP Advisory Board Meeting</a:t>
            </a:r>
          </a:p>
        </p:txBody>
      </p:sp>
      <p:sp>
        <p:nvSpPr>
          <p:cNvPr id="5" name="Date Placeholder 4"/>
          <p:cNvSpPr>
            <a:spLocks noGrp="1"/>
          </p:cNvSpPr>
          <p:nvPr>
            <p:ph type="dt" idx="1"/>
          </p:nvPr>
        </p:nvSpPr>
        <p:spPr/>
        <p:txBody>
          <a:bodyPr/>
          <a:lstStyle/>
          <a:p>
            <a:r>
              <a:rPr lang="en-US" dirty="0"/>
              <a:t>5/23/2024</a:t>
            </a:r>
          </a:p>
        </p:txBody>
      </p:sp>
      <p:sp>
        <p:nvSpPr>
          <p:cNvPr id="6" name="Footer Placeholder 5"/>
          <p:cNvSpPr>
            <a:spLocks noGrp="1"/>
          </p:cNvSpPr>
          <p:nvPr>
            <p:ph type="ftr" sz="quarter" idx="4"/>
          </p:nvPr>
        </p:nvSpPr>
        <p:spPr/>
        <p:txBody>
          <a:bodyPr/>
          <a:lstStyle/>
          <a:p>
            <a:r>
              <a:rPr lang="en-US" dirty="0"/>
              <a:t>cnp@tamu.edu</a:t>
            </a:r>
          </a:p>
        </p:txBody>
      </p:sp>
      <p:sp>
        <p:nvSpPr>
          <p:cNvPr id="7" name="Slide Number Placeholder 6"/>
          <p:cNvSpPr>
            <a:spLocks noGrp="1"/>
          </p:cNvSpPr>
          <p:nvPr>
            <p:ph type="sldNum" sz="quarter" idx="5"/>
          </p:nvPr>
        </p:nvSpPr>
        <p:spPr/>
        <p:txBody>
          <a:bodyPr/>
          <a:lstStyle/>
          <a:p>
            <a:fld id="{439B2C30-3629-4BFC-BB0C-B47EA37C9393}" type="slidenum">
              <a:rPr lang="en-US" smtClean="0"/>
              <a:pPr/>
              <a:t>9</a:t>
            </a:fld>
            <a:endParaRPr lang="en-US" dirty="0"/>
          </a:p>
        </p:txBody>
      </p:sp>
    </p:spTree>
    <p:extLst>
      <p:ext uri="{BB962C8B-B14F-4D97-AF65-F5344CB8AC3E}">
        <p14:creationId xmlns:p14="http://schemas.microsoft.com/office/powerpoint/2010/main" val="20019033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F3728-A015-9056-8840-C3DE828AFE16}"/>
              </a:ext>
            </a:extLst>
          </p:cNvPr>
          <p:cNvSpPr>
            <a:spLocks noGrp="1"/>
          </p:cNvSpPr>
          <p:nvPr>
            <p:ph type="ctrTitle" hasCustomPrompt="1"/>
          </p:nvPr>
        </p:nvSpPr>
        <p:spPr>
          <a:xfrm>
            <a:off x="1524000" y="1122363"/>
            <a:ext cx="9144000" cy="2387600"/>
          </a:xfrm>
        </p:spPr>
        <p:txBody>
          <a:bodyPr anchor="b">
            <a:normAutofit/>
          </a:bodyPr>
          <a:lstStyle>
            <a:lvl1pPr algn="ctr">
              <a:defRPr sz="6600">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FABF5B4D-881C-D522-8A36-2BA68AFA684B}"/>
              </a:ext>
            </a:extLst>
          </p:cNvPr>
          <p:cNvSpPr>
            <a:spLocks noGrp="1"/>
          </p:cNvSpPr>
          <p:nvPr>
            <p:ph type="subTitle" idx="1"/>
          </p:nvPr>
        </p:nvSpPr>
        <p:spPr>
          <a:xfrm>
            <a:off x="1524000" y="3895724"/>
            <a:ext cx="9144000" cy="1362075"/>
          </a:xfrm>
        </p:spPr>
        <p:txBody>
          <a:bodyPr/>
          <a:lstStyle>
            <a:lvl1pPr marL="0" indent="0" algn="ctr">
              <a:buNone/>
              <a:defRPr sz="2400">
                <a:solidFill>
                  <a:schemeClr val="bg1">
                    <a:lumMod val="9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CFA9CDB-8169-9036-418B-A5E728CA4BAB}"/>
              </a:ext>
            </a:extLst>
          </p:cNvPr>
          <p:cNvSpPr>
            <a:spLocks noGrp="1"/>
          </p:cNvSpPr>
          <p:nvPr>
            <p:ph type="dt" sz="half" idx="10"/>
          </p:nvPr>
        </p:nvSpPr>
        <p:spPr>
          <a:xfrm>
            <a:off x="809909" y="6310310"/>
            <a:ext cx="2066544" cy="365125"/>
          </a:xfrm>
        </p:spPr>
        <p:txBody>
          <a:bodyPr/>
          <a:lstStyle/>
          <a:p>
            <a:fld id="{07CFF4E5-264C-45F4-AD0C-85920FF81AD8}" type="datetimeFigureOut">
              <a:rPr lang="en-US" smtClean="0"/>
              <a:t>9/12/2024</a:t>
            </a:fld>
            <a:endParaRPr lang="en-US" dirty="0"/>
          </a:p>
        </p:txBody>
      </p:sp>
      <p:sp>
        <p:nvSpPr>
          <p:cNvPr id="5" name="Footer Placeholder 4">
            <a:extLst>
              <a:ext uri="{FF2B5EF4-FFF2-40B4-BE49-F238E27FC236}">
                <a16:creationId xmlns:a16="http://schemas.microsoft.com/office/drawing/2014/main" id="{37F8154F-07B6-F155-368F-B0C950171470}"/>
              </a:ext>
            </a:extLst>
          </p:cNvPr>
          <p:cNvSpPr>
            <a:spLocks noGrp="1"/>
          </p:cNvSpPr>
          <p:nvPr>
            <p:ph type="ftr" sz="quarter" idx="11"/>
          </p:nvPr>
        </p:nvSpPr>
        <p:spPr>
          <a:xfrm>
            <a:off x="3128962" y="6310311"/>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005F934A-5C02-2A10-D607-40CCE4F7D2BE}"/>
              </a:ext>
            </a:extLst>
          </p:cNvPr>
          <p:cNvSpPr>
            <a:spLocks noGrp="1"/>
          </p:cNvSpPr>
          <p:nvPr>
            <p:ph type="sldNum" sz="quarter" idx="12"/>
          </p:nvPr>
        </p:nvSpPr>
        <p:spPr>
          <a:xfrm>
            <a:off x="7496271" y="6297607"/>
            <a:ext cx="1508760" cy="365125"/>
          </a:xfrm>
          <a:prstGeom prst="rect">
            <a:avLst/>
          </a:prstGeom>
        </p:spPr>
        <p:txBody>
          <a:bodyPr/>
          <a:lstStyle/>
          <a:p>
            <a:fld id="{328657AF-A099-447A-B1F0-058F86389BAE}" type="slidenum">
              <a:rPr lang="en-US" smtClean="0"/>
              <a:t>‹#›</a:t>
            </a:fld>
            <a:endParaRPr lang="en-US" dirty="0"/>
          </a:p>
        </p:txBody>
      </p:sp>
      <p:pic>
        <p:nvPicPr>
          <p:cNvPr id="8" name="Picture 7" descr="A statue of a person in a suit&#10;&#10;Description automatically generated">
            <a:extLst>
              <a:ext uri="{FF2B5EF4-FFF2-40B4-BE49-F238E27FC236}">
                <a16:creationId xmlns:a16="http://schemas.microsoft.com/office/drawing/2014/main" id="{35CB0BF0-8526-8BC6-7D6F-DA8E9BAE0A7D}"/>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l="26301" t="25690" r="41998" b="25411"/>
          <a:stretch/>
        </p:blipFill>
        <p:spPr>
          <a:xfrm>
            <a:off x="0" y="2706131"/>
            <a:ext cx="2691662" cy="4151869"/>
          </a:xfrm>
          <a:prstGeom prst="rect">
            <a:avLst/>
          </a:prstGeom>
        </p:spPr>
      </p:pic>
    </p:spTree>
    <p:extLst>
      <p:ext uri="{BB962C8B-B14F-4D97-AF65-F5344CB8AC3E}">
        <p14:creationId xmlns:p14="http://schemas.microsoft.com/office/powerpoint/2010/main" val="26428289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CFA9CDB-8169-9036-418B-A5E728CA4BAB}"/>
              </a:ext>
            </a:extLst>
          </p:cNvPr>
          <p:cNvSpPr>
            <a:spLocks noGrp="1"/>
          </p:cNvSpPr>
          <p:nvPr>
            <p:ph type="dt" sz="half" idx="10"/>
          </p:nvPr>
        </p:nvSpPr>
        <p:spPr>
          <a:xfrm>
            <a:off x="809909" y="6310310"/>
            <a:ext cx="2066544" cy="365125"/>
          </a:xfrm>
        </p:spPr>
        <p:txBody>
          <a:bodyPr/>
          <a:lstStyle/>
          <a:p>
            <a:fld id="{07CFF4E5-264C-45F4-AD0C-85920FF81AD8}" type="datetimeFigureOut">
              <a:rPr lang="en-US" smtClean="0"/>
              <a:t>9/12/2024</a:t>
            </a:fld>
            <a:endParaRPr lang="en-US" dirty="0"/>
          </a:p>
        </p:txBody>
      </p:sp>
      <p:sp>
        <p:nvSpPr>
          <p:cNvPr id="5" name="Footer Placeholder 4">
            <a:extLst>
              <a:ext uri="{FF2B5EF4-FFF2-40B4-BE49-F238E27FC236}">
                <a16:creationId xmlns:a16="http://schemas.microsoft.com/office/drawing/2014/main" id="{37F8154F-07B6-F155-368F-B0C950171470}"/>
              </a:ext>
            </a:extLst>
          </p:cNvPr>
          <p:cNvSpPr>
            <a:spLocks noGrp="1"/>
          </p:cNvSpPr>
          <p:nvPr>
            <p:ph type="ftr" sz="quarter" idx="11"/>
          </p:nvPr>
        </p:nvSpPr>
        <p:spPr>
          <a:xfrm>
            <a:off x="3128962" y="6310311"/>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005F934A-5C02-2A10-D607-40CCE4F7D2BE}"/>
              </a:ext>
            </a:extLst>
          </p:cNvPr>
          <p:cNvSpPr>
            <a:spLocks noGrp="1"/>
          </p:cNvSpPr>
          <p:nvPr>
            <p:ph type="sldNum" sz="quarter" idx="12"/>
          </p:nvPr>
        </p:nvSpPr>
        <p:spPr>
          <a:xfrm>
            <a:off x="7496271" y="6297607"/>
            <a:ext cx="1508760" cy="365125"/>
          </a:xfrm>
          <a:prstGeom prst="rect">
            <a:avLst/>
          </a:prstGeom>
        </p:spPr>
        <p:txBody>
          <a:bodyPr/>
          <a:lstStyle/>
          <a:p>
            <a:fld id="{328657AF-A099-447A-B1F0-058F86389BAE}" type="slidenum">
              <a:rPr lang="en-US" smtClean="0"/>
              <a:t>‹#›</a:t>
            </a:fld>
            <a:endParaRPr lang="en-US" dirty="0"/>
          </a:p>
        </p:txBody>
      </p:sp>
      <p:sp>
        <p:nvSpPr>
          <p:cNvPr id="7" name="Title 1">
            <a:extLst>
              <a:ext uri="{FF2B5EF4-FFF2-40B4-BE49-F238E27FC236}">
                <a16:creationId xmlns:a16="http://schemas.microsoft.com/office/drawing/2014/main" id="{62E1C5A2-24AF-48EC-6FC3-0CDAE9E8F2E2}"/>
              </a:ext>
            </a:extLst>
          </p:cNvPr>
          <p:cNvSpPr>
            <a:spLocks noGrp="1"/>
          </p:cNvSpPr>
          <p:nvPr>
            <p:ph type="ctrTitle" hasCustomPrompt="1"/>
          </p:nvPr>
        </p:nvSpPr>
        <p:spPr>
          <a:xfrm>
            <a:off x="74141" y="393563"/>
            <a:ext cx="12043718" cy="1104901"/>
          </a:xfrm>
        </p:spPr>
        <p:txBody>
          <a:bodyPr>
            <a:normAutofit/>
          </a:bodyPr>
          <a:lstStyle>
            <a:lvl1pPr algn="ctr">
              <a:defRPr b="0" i="0" u="none"/>
            </a:lvl1pPr>
          </a:lstStyle>
          <a:p>
            <a:r>
              <a:rPr lang="en-US" sz="5400" u="sng" dirty="0">
                <a:solidFill>
                  <a:schemeClr val="bg1"/>
                </a:solidFill>
              </a:rPr>
              <a:t>Connect With Us</a:t>
            </a:r>
          </a:p>
        </p:txBody>
      </p:sp>
      <p:sp>
        <p:nvSpPr>
          <p:cNvPr id="8" name="TextBox 7">
            <a:extLst>
              <a:ext uri="{FF2B5EF4-FFF2-40B4-BE49-F238E27FC236}">
                <a16:creationId xmlns:a16="http://schemas.microsoft.com/office/drawing/2014/main" id="{956C22BE-5F5D-98D7-1967-AF01B3FEE5D4}"/>
              </a:ext>
            </a:extLst>
          </p:cNvPr>
          <p:cNvSpPr txBox="1"/>
          <p:nvPr userDrawn="1"/>
        </p:nvSpPr>
        <p:spPr>
          <a:xfrm>
            <a:off x="3548715" y="2883149"/>
            <a:ext cx="5094571" cy="646331"/>
          </a:xfrm>
          <a:prstGeom prst="rect">
            <a:avLst/>
          </a:prstGeom>
          <a:noFill/>
        </p:spPr>
        <p:txBody>
          <a:bodyPr wrap="square" rtlCol="0">
            <a:spAutoFit/>
          </a:bodyPr>
          <a:lstStyle/>
          <a:p>
            <a:pPr algn="ctr"/>
            <a:r>
              <a:rPr lang="en-US" sz="3600" dirty="0">
                <a:solidFill>
                  <a:schemeClr val="bg1"/>
                </a:solidFill>
                <a:latin typeface="+mj-lt"/>
                <a:ea typeface="Open Sans" panose="020B0606030504020204" pitchFamily="34" charset="0"/>
                <a:cs typeface="Open Sans" panose="020B0606030504020204" pitchFamily="34" charset="0"/>
              </a:rPr>
              <a:t>@CNPatbushschool</a:t>
            </a:r>
          </a:p>
        </p:txBody>
      </p:sp>
      <p:pic>
        <p:nvPicPr>
          <p:cNvPr id="11" name="Picture 10" descr="A group of icons on a black background&#10;&#10;Description automatically generated">
            <a:extLst>
              <a:ext uri="{FF2B5EF4-FFF2-40B4-BE49-F238E27FC236}">
                <a16:creationId xmlns:a16="http://schemas.microsoft.com/office/drawing/2014/main" id="{46EAC320-2372-9BD9-596C-85F07E92E23D}"/>
              </a:ext>
            </a:extLst>
          </p:cNvPr>
          <p:cNvPicPr>
            <a:picLocks noChangeAspect="1"/>
          </p:cNvPicPr>
          <p:nvPr userDrawn="1"/>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18060" t="37812" r="20018" b="37989"/>
          <a:stretch/>
        </p:blipFill>
        <p:spPr>
          <a:xfrm>
            <a:off x="4301396" y="1992702"/>
            <a:ext cx="3589209" cy="789007"/>
          </a:xfrm>
          <a:prstGeom prst="rect">
            <a:avLst/>
          </a:prstGeom>
        </p:spPr>
      </p:pic>
      <p:sp>
        <p:nvSpPr>
          <p:cNvPr id="12" name="TextBox 11">
            <a:extLst>
              <a:ext uri="{FF2B5EF4-FFF2-40B4-BE49-F238E27FC236}">
                <a16:creationId xmlns:a16="http://schemas.microsoft.com/office/drawing/2014/main" id="{FC12306A-D7EB-09A9-958D-8CD4AC2BBCEB}"/>
              </a:ext>
            </a:extLst>
          </p:cNvPr>
          <p:cNvSpPr txBox="1"/>
          <p:nvPr userDrawn="1"/>
        </p:nvSpPr>
        <p:spPr>
          <a:xfrm>
            <a:off x="5745814" y="4166394"/>
            <a:ext cx="3919917" cy="1077218"/>
          </a:xfrm>
          <a:prstGeom prst="rect">
            <a:avLst/>
          </a:prstGeom>
          <a:noFill/>
        </p:spPr>
        <p:txBody>
          <a:bodyPr wrap="square">
            <a:spAutoFit/>
          </a:bodyPr>
          <a:lstStyle/>
          <a:p>
            <a:pPr>
              <a:buSzPts val="3000"/>
            </a:pPr>
            <a:r>
              <a:rPr lang="en-US" sz="3200" dirty="0">
                <a:solidFill>
                  <a:schemeClr val="lt1"/>
                </a:solidFill>
                <a:latin typeface="+mj-lt"/>
                <a:ea typeface="Oswald"/>
                <a:cs typeface="Oswald"/>
                <a:sym typeface="Oswald"/>
              </a:rPr>
              <a:t>cnp@tamu.edu</a:t>
            </a:r>
          </a:p>
          <a:p>
            <a:pPr>
              <a:buSzPts val="3000"/>
            </a:pPr>
            <a:r>
              <a:rPr lang="en-US" sz="3200" dirty="0">
                <a:solidFill>
                  <a:schemeClr val="lt1"/>
                </a:solidFill>
                <a:latin typeface="+mj-lt"/>
                <a:ea typeface="Oswald"/>
                <a:cs typeface="Oswald"/>
                <a:sym typeface="Oswald"/>
              </a:rPr>
              <a:t>bush.tamu.edu/nonprofit</a:t>
            </a:r>
          </a:p>
        </p:txBody>
      </p:sp>
      <p:pic>
        <p:nvPicPr>
          <p:cNvPr id="13" name="Picture 12" descr="A qr code on a white background&#10;&#10;Description automatically generated">
            <a:extLst>
              <a:ext uri="{FF2B5EF4-FFF2-40B4-BE49-F238E27FC236}">
                <a16:creationId xmlns:a16="http://schemas.microsoft.com/office/drawing/2014/main" id="{43051DEC-C378-C327-0D01-EFFD8FB2389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40913" y="4026785"/>
            <a:ext cx="1104901" cy="1104901"/>
          </a:xfrm>
          <a:prstGeom prst="rect">
            <a:avLst/>
          </a:prstGeom>
        </p:spPr>
      </p:pic>
    </p:spTree>
    <p:extLst>
      <p:ext uri="{BB962C8B-B14F-4D97-AF65-F5344CB8AC3E}">
        <p14:creationId xmlns:p14="http://schemas.microsoft.com/office/powerpoint/2010/main" val="26364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5137E-1A0F-97AF-6CD3-0CCE17AF684E}"/>
              </a:ext>
            </a:extLst>
          </p:cNvPr>
          <p:cNvSpPr>
            <a:spLocks noGrp="1"/>
          </p:cNvSpPr>
          <p:nvPr>
            <p:ph type="title"/>
          </p:nvPr>
        </p:nvSpPr>
        <p:spPr>
          <a:xfrm>
            <a:off x="838200" y="2297112"/>
            <a:ext cx="10515600" cy="739775"/>
          </a:xfrm>
        </p:spPr>
        <p:txBody>
          <a:bodyPr>
            <a:noAutofit/>
          </a:bodyPr>
          <a:lstStyle>
            <a:lvl1pPr>
              <a:defRPr sz="6600"/>
            </a:lvl1pPr>
          </a:lstStyle>
          <a:p>
            <a:r>
              <a:rPr lang="en-US" dirty="0"/>
              <a:t>Click to edit Master title style</a:t>
            </a:r>
          </a:p>
        </p:txBody>
      </p:sp>
      <p:sp>
        <p:nvSpPr>
          <p:cNvPr id="3" name="Date Placeholder 2">
            <a:extLst>
              <a:ext uri="{FF2B5EF4-FFF2-40B4-BE49-F238E27FC236}">
                <a16:creationId xmlns:a16="http://schemas.microsoft.com/office/drawing/2014/main" id="{C779E57C-4833-F06A-F83E-92AF41BFA847}"/>
              </a:ext>
            </a:extLst>
          </p:cNvPr>
          <p:cNvSpPr>
            <a:spLocks noGrp="1"/>
          </p:cNvSpPr>
          <p:nvPr>
            <p:ph type="dt" sz="half" idx="10"/>
          </p:nvPr>
        </p:nvSpPr>
        <p:spPr>
          <a:xfrm>
            <a:off x="838200" y="6492875"/>
            <a:ext cx="2066924" cy="365125"/>
          </a:xfrm>
        </p:spPr>
        <p:txBody>
          <a:bodyPr/>
          <a:lstStyle/>
          <a:p>
            <a:fld id="{07CFF4E5-264C-45F4-AD0C-85920FF81AD8}" type="datetimeFigureOut">
              <a:rPr lang="en-US" smtClean="0"/>
              <a:t>9/12/2024</a:t>
            </a:fld>
            <a:endParaRPr lang="en-US" dirty="0"/>
          </a:p>
        </p:txBody>
      </p:sp>
      <p:sp>
        <p:nvSpPr>
          <p:cNvPr id="4" name="Footer Placeholder 3">
            <a:extLst>
              <a:ext uri="{FF2B5EF4-FFF2-40B4-BE49-F238E27FC236}">
                <a16:creationId xmlns:a16="http://schemas.microsoft.com/office/drawing/2014/main" id="{87E8E58E-FC20-2E64-02DC-EC2BD31F29B4}"/>
              </a:ext>
            </a:extLst>
          </p:cNvPr>
          <p:cNvSpPr>
            <a:spLocks noGrp="1"/>
          </p:cNvSpPr>
          <p:nvPr>
            <p:ph type="ftr" sz="quarter" idx="11"/>
          </p:nvPr>
        </p:nvSpPr>
        <p:spPr>
          <a:xfrm>
            <a:off x="3071812" y="6492874"/>
            <a:ext cx="4114800" cy="365125"/>
          </a:xfrm>
        </p:spPr>
        <p:txBody>
          <a:bodyPr/>
          <a:lstStyle/>
          <a:p>
            <a:endParaRPr lang="en-US" dirty="0"/>
          </a:p>
        </p:txBody>
      </p:sp>
      <p:sp>
        <p:nvSpPr>
          <p:cNvPr id="5" name="Slide Number Placeholder 4">
            <a:extLst>
              <a:ext uri="{FF2B5EF4-FFF2-40B4-BE49-F238E27FC236}">
                <a16:creationId xmlns:a16="http://schemas.microsoft.com/office/drawing/2014/main" id="{44D58383-E455-1585-0CFF-BA7D3F5C4906}"/>
              </a:ext>
            </a:extLst>
          </p:cNvPr>
          <p:cNvSpPr>
            <a:spLocks noGrp="1"/>
          </p:cNvSpPr>
          <p:nvPr>
            <p:ph type="sldNum" sz="quarter" idx="12"/>
          </p:nvPr>
        </p:nvSpPr>
        <p:spPr>
          <a:xfrm>
            <a:off x="7353300" y="6492875"/>
            <a:ext cx="1504950" cy="365125"/>
          </a:xfrm>
        </p:spPr>
        <p:txBody>
          <a:bodyPr/>
          <a:lstStyle/>
          <a:p>
            <a:fld id="{328657AF-A099-447A-B1F0-058F86389BAE}" type="slidenum">
              <a:rPr lang="en-US" smtClean="0"/>
              <a:t>‹#›</a:t>
            </a:fld>
            <a:endParaRPr lang="en-US" dirty="0"/>
          </a:p>
        </p:txBody>
      </p:sp>
      <p:sp>
        <p:nvSpPr>
          <p:cNvPr id="6" name="Subtitle 2">
            <a:extLst>
              <a:ext uri="{FF2B5EF4-FFF2-40B4-BE49-F238E27FC236}">
                <a16:creationId xmlns:a16="http://schemas.microsoft.com/office/drawing/2014/main" id="{86BFDDB6-D824-D74B-1A11-AC175E9E4BC8}"/>
              </a:ext>
            </a:extLst>
          </p:cNvPr>
          <p:cNvSpPr>
            <a:spLocks noGrp="1"/>
          </p:cNvSpPr>
          <p:nvPr>
            <p:ph type="subTitle" idx="1" hasCustomPrompt="1"/>
          </p:nvPr>
        </p:nvSpPr>
        <p:spPr>
          <a:xfrm>
            <a:off x="838199" y="5826124"/>
            <a:ext cx="10515599" cy="365125"/>
          </a:xfrm>
        </p:spPr>
        <p:txBody>
          <a:bodyPr>
            <a:noAutofit/>
          </a:bodyPr>
          <a:lstStyle>
            <a:lvl1pPr marL="0" indent="0" algn="ctr">
              <a:buNone/>
              <a:defRPr sz="2400">
                <a:solidFill>
                  <a:srgbClr val="500000"/>
                </a:solidFill>
                <a:latin typeface="Tungsten Light" pitchFamily="50" charset="0"/>
                <a:ea typeface="Open Sans Semibold" panose="020B0706030804020204" pitchFamily="34" charset="0"/>
                <a:cs typeface="Open Sans Semibold" panose="020B07060308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8428531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35622-F672-CBF4-E526-16489C57C085}"/>
              </a:ext>
            </a:extLst>
          </p:cNvPr>
          <p:cNvSpPr>
            <a:spLocks noGrp="1"/>
          </p:cNvSpPr>
          <p:nvPr>
            <p:ph type="title" hasCustomPrompt="1"/>
          </p:nvPr>
        </p:nvSpPr>
        <p:spPr>
          <a:xfrm>
            <a:off x="838200" y="306387"/>
            <a:ext cx="10515600" cy="739775"/>
          </a:xfrm>
        </p:spPr>
        <p:txBody>
          <a:bodyPr/>
          <a:lstStyle>
            <a:lvl1pPr algn="l">
              <a:defRPr>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16A64CD5-12A1-407C-B02E-932BC3DCCFD0}"/>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1C0C8E4-EFD3-E197-9CAC-1BDAA2F80D58}"/>
              </a:ext>
            </a:extLst>
          </p:cNvPr>
          <p:cNvSpPr>
            <a:spLocks noGrp="1"/>
          </p:cNvSpPr>
          <p:nvPr>
            <p:ph type="dt" sz="half" idx="10"/>
          </p:nvPr>
        </p:nvSpPr>
        <p:spPr/>
        <p:txBody>
          <a:bodyPr/>
          <a:lstStyle/>
          <a:p>
            <a:fld id="{07CFF4E5-264C-45F4-AD0C-85920FF81AD8}" type="datetimeFigureOut">
              <a:rPr lang="en-US" smtClean="0"/>
              <a:t>9/12/2024</a:t>
            </a:fld>
            <a:endParaRPr lang="en-US" dirty="0"/>
          </a:p>
        </p:txBody>
      </p:sp>
      <p:sp>
        <p:nvSpPr>
          <p:cNvPr id="5" name="Footer Placeholder 4">
            <a:extLst>
              <a:ext uri="{FF2B5EF4-FFF2-40B4-BE49-F238E27FC236}">
                <a16:creationId xmlns:a16="http://schemas.microsoft.com/office/drawing/2014/main" id="{7D1CB38F-91E6-BEE3-2D65-2D66A4DC05CB}"/>
              </a:ext>
            </a:extLst>
          </p:cNvPr>
          <p:cNvSpPr>
            <a:spLocks noGrp="1"/>
          </p:cNvSpPr>
          <p:nvPr>
            <p:ph type="ftr" sz="quarter" idx="11"/>
          </p:nvPr>
        </p:nvSpPr>
        <p:spPr>
          <a:xfrm>
            <a:off x="3071812" y="6323011"/>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5226816E-AF7E-F370-C796-F7B651F74150}"/>
              </a:ext>
            </a:extLst>
          </p:cNvPr>
          <p:cNvSpPr>
            <a:spLocks noGrp="1"/>
          </p:cNvSpPr>
          <p:nvPr>
            <p:ph type="sldNum" sz="quarter" idx="12"/>
          </p:nvPr>
        </p:nvSpPr>
        <p:spPr>
          <a:xfrm>
            <a:off x="7353300" y="6323011"/>
            <a:ext cx="1508760" cy="365125"/>
          </a:xfrm>
          <a:prstGeom prst="rect">
            <a:avLst/>
          </a:prstGeom>
        </p:spPr>
        <p:txBody>
          <a:bodyPr/>
          <a:lstStyle/>
          <a:p>
            <a:fld id="{328657AF-A099-447A-B1F0-058F86389BAE}" type="slidenum">
              <a:rPr lang="en-US" smtClean="0"/>
              <a:t>‹#›</a:t>
            </a:fld>
            <a:endParaRPr lang="en-US" dirty="0"/>
          </a:p>
        </p:txBody>
      </p:sp>
    </p:spTree>
    <p:extLst>
      <p:ext uri="{BB962C8B-B14F-4D97-AF65-F5344CB8AC3E}">
        <p14:creationId xmlns:p14="http://schemas.microsoft.com/office/powerpoint/2010/main" val="31506175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B9B6E-982D-B36B-3F7F-300986538C1F}"/>
              </a:ext>
            </a:extLst>
          </p:cNvPr>
          <p:cNvSpPr>
            <a:spLocks noGrp="1"/>
          </p:cNvSpPr>
          <p:nvPr>
            <p:ph type="title"/>
          </p:nvPr>
        </p:nvSpPr>
        <p:spPr>
          <a:xfrm>
            <a:off x="838200" y="307975"/>
            <a:ext cx="10515600" cy="739775"/>
          </a:xfrm>
        </p:spPr>
        <p:txBody>
          <a:bodyPr/>
          <a:lstStyle>
            <a:lvl1pPr>
              <a:defRPr>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68F222C5-55A3-7099-A6A7-41B5289566CC}"/>
              </a:ext>
            </a:extLst>
          </p:cNvPr>
          <p:cNvSpPr>
            <a:spLocks noGrp="1"/>
          </p:cNvSpPr>
          <p:nvPr>
            <p:ph sz="half" idx="1"/>
          </p:nvPr>
        </p:nvSpPr>
        <p:spPr>
          <a:xfrm>
            <a:off x="838201" y="17113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8A86BA-1CE6-09B6-DF01-420F46EBC698}"/>
              </a:ext>
            </a:extLst>
          </p:cNvPr>
          <p:cNvSpPr>
            <a:spLocks noGrp="1"/>
          </p:cNvSpPr>
          <p:nvPr>
            <p:ph sz="half" idx="2"/>
          </p:nvPr>
        </p:nvSpPr>
        <p:spPr>
          <a:xfrm>
            <a:off x="6172199" y="170815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1FF1AE-B141-07C5-55F0-A60E57895D3A}"/>
              </a:ext>
            </a:extLst>
          </p:cNvPr>
          <p:cNvSpPr>
            <a:spLocks noGrp="1"/>
          </p:cNvSpPr>
          <p:nvPr>
            <p:ph type="dt" sz="half" idx="10"/>
          </p:nvPr>
        </p:nvSpPr>
        <p:spPr/>
        <p:txBody>
          <a:bodyPr/>
          <a:lstStyle/>
          <a:p>
            <a:fld id="{07CFF4E5-264C-45F4-AD0C-85920FF81AD8}" type="datetimeFigureOut">
              <a:rPr lang="en-US" smtClean="0"/>
              <a:t>9/12/2024</a:t>
            </a:fld>
            <a:endParaRPr lang="en-US" dirty="0"/>
          </a:p>
        </p:txBody>
      </p:sp>
      <p:sp>
        <p:nvSpPr>
          <p:cNvPr id="6" name="Footer Placeholder 5">
            <a:extLst>
              <a:ext uri="{FF2B5EF4-FFF2-40B4-BE49-F238E27FC236}">
                <a16:creationId xmlns:a16="http://schemas.microsoft.com/office/drawing/2014/main" id="{6B1EB272-15B4-CF07-E620-BDF56D72BFB6}"/>
              </a:ext>
            </a:extLst>
          </p:cNvPr>
          <p:cNvSpPr>
            <a:spLocks noGrp="1"/>
          </p:cNvSpPr>
          <p:nvPr>
            <p:ph type="ftr" sz="quarter" idx="11"/>
          </p:nvPr>
        </p:nvSpPr>
        <p:spPr>
          <a:xfrm>
            <a:off x="3071811" y="6323011"/>
            <a:ext cx="4114800" cy="365125"/>
          </a:xfrm>
        </p:spPr>
        <p:txBody>
          <a:bodyPr/>
          <a:lstStyle/>
          <a:p>
            <a:endParaRPr lang="en-US" dirty="0"/>
          </a:p>
        </p:txBody>
      </p:sp>
      <p:sp>
        <p:nvSpPr>
          <p:cNvPr id="7" name="Slide Number Placeholder 6">
            <a:extLst>
              <a:ext uri="{FF2B5EF4-FFF2-40B4-BE49-F238E27FC236}">
                <a16:creationId xmlns:a16="http://schemas.microsoft.com/office/drawing/2014/main" id="{471D6FAF-B06C-FB56-2394-99FDCAB3BFA8}"/>
              </a:ext>
            </a:extLst>
          </p:cNvPr>
          <p:cNvSpPr>
            <a:spLocks noGrp="1"/>
          </p:cNvSpPr>
          <p:nvPr>
            <p:ph type="sldNum" sz="quarter" idx="12"/>
          </p:nvPr>
        </p:nvSpPr>
        <p:spPr>
          <a:xfrm>
            <a:off x="7353299" y="6323011"/>
            <a:ext cx="1508760" cy="365125"/>
          </a:xfrm>
          <a:prstGeom prst="rect">
            <a:avLst/>
          </a:prstGeom>
        </p:spPr>
        <p:txBody>
          <a:bodyPr/>
          <a:lstStyle/>
          <a:p>
            <a:fld id="{328657AF-A099-447A-B1F0-058F86389BAE}" type="slidenum">
              <a:rPr lang="en-US" smtClean="0"/>
              <a:t>‹#›</a:t>
            </a:fld>
            <a:endParaRPr lang="en-US" dirty="0"/>
          </a:p>
        </p:txBody>
      </p:sp>
    </p:spTree>
    <p:extLst>
      <p:ext uri="{BB962C8B-B14F-4D97-AF65-F5344CB8AC3E}">
        <p14:creationId xmlns:p14="http://schemas.microsoft.com/office/powerpoint/2010/main" val="7072495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0CEC6-A271-5253-CEF0-FCD5F18B4E39}"/>
              </a:ext>
            </a:extLst>
          </p:cNvPr>
          <p:cNvSpPr>
            <a:spLocks noGrp="1"/>
          </p:cNvSpPr>
          <p:nvPr>
            <p:ph type="title" hasCustomPrompt="1"/>
          </p:nvPr>
        </p:nvSpPr>
        <p:spPr>
          <a:xfrm>
            <a:off x="838200" y="256380"/>
            <a:ext cx="10515600" cy="82391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CBBB248E-9390-67DC-D726-9E5F742BCFDF}"/>
              </a:ext>
            </a:extLst>
          </p:cNvPr>
          <p:cNvSpPr>
            <a:spLocks noGrp="1"/>
          </p:cNvSpPr>
          <p:nvPr>
            <p:ph type="body" idx="1"/>
          </p:nvPr>
        </p:nvSpPr>
        <p:spPr>
          <a:xfrm>
            <a:off x="839788" y="1681163"/>
            <a:ext cx="5157787" cy="823912"/>
          </a:xfrm>
        </p:spPr>
        <p:txBody>
          <a:bodyPr anchor="b">
            <a:no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B8DA63A-18C8-CDDD-52A1-478477D94265}"/>
              </a:ext>
            </a:extLst>
          </p:cNvPr>
          <p:cNvSpPr>
            <a:spLocks noGrp="1"/>
          </p:cNvSpPr>
          <p:nvPr>
            <p:ph sz="half" idx="2"/>
          </p:nvPr>
        </p:nvSpPr>
        <p:spPr>
          <a:xfrm>
            <a:off x="839788" y="2505075"/>
            <a:ext cx="5157787" cy="3684588"/>
          </a:xfrm>
        </p:spPr>
        <p:txBody>
          <a:bodyPr>
            <a:normAutofit/>
          </a:bodyPr>
          <a:lstStyle>
            <a:lvl1pPr>
              <a:defRPr sz="2400">
                <a:latin typeface="Open Sans" panose="020B0606030504020204" pitchFamily="34" charset="0"/>
                <a:ea typeface="Open Sans" panose="020B0606030504020204" pitchFamily="34" charset="0"/>
                <a:cs typeface="Open Sans" panose="020B0606030504020204" pitchFamily="34" charset="0"/>
              </a:defRPr>
            </a:lvl1pPr>
            <a:lvl2pPr>
              <a:defRPr sz="2000">
                <a:latin typeface="Open Sans" panose="020B0606030504020204" pitchFamily="34" charset="0"/>
                <a:ea typeface="Open Sans" panose="020B0606030504020204" pitchFamily="34" charset="0"/>
                <a:cs typeface="Open Sans" panose="020B0606030504020204" pitchFamily="34" charset="0"/>
              </a:defRPr>
            </a:lvl2pPr>
            <a:lvl3pPr>
              <a:defRPr sz="1800">
                <a:latin typeface="Open Sans" panose="020B0606030504020204" pitchFamily="34" charset="0"/>
                <a:ea typeface="Open Sans" panose="020B0606030504020204" pitchFamily="34" charset="0"/>
                <a:cs typeface="Open Sans" panose="020B0606030504020204" pitchFamily="34" charset="0"/>
              </a:defRPr>
            </a:lvl3pPr>
            <a:lvl4pPr>
              <a:defRPr sz="1600">
                <a:latin typeface="Open Sans" panose="020B0606030504020204" pitchFamily="34" charset="0"/>
                <a:ea typeface="Open Sans" panose="020B0606030504020204" pitchFamily="34" charset="0"/>
                <a:cs typeface="Open Sans" panose="020B0606030504020204" pitchFamily="34" charset="0"/>
              </a:defRPr>
            </a:lvl4pPr>
            <a:lvl5pP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259141B-1A10-0C4A-BD7D-301339B84751}"/>
              </a:ext>
            </a:extLst>
          </p:cNvPr>
          <p:cNvSpPr>
            <a:spLocks noGrp="1"/>
          </p:cNvSpPr>
          <p:nvPr>
            <p:ph type="body" sz="quarter" idx="3"/>
          </p:nvPr>
        </p:nvSpPr>
        <p:spPr>
          <a:xfrm>
            <a:off x="6172200" y="1681163"/>
            <a:ext cx="5183188" cy="823912"/>
          </a:xfrm>
        </p:spPr>
        <p:txBody>
          <a:bodyPr anchor="b">
            <a:no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E2DC2CD-899D-3203-7EB1-377EF6D2AD61}"/>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86C3F0AF-F817-E70F-857A-F6B6ED28AE99}"/>
              </a:ext>
            </a:extLst>
          </p:cNvPr>
          <p:cNvSpPr>
            <a:spLocks noGrp="1"/>
          </p:cNvSpPr>
          <p:nvPr>
            <p:ph type="dt" sz="half" idx="10"/>
          </p:nvPr>
        </p:nvSpPr>
        <p:spPr/>
        <p:txBody>
          <a:bodyPr/>
          <a:lstStyle/>
          <a:p>
            <a:fld id="{07CFF4E5-264C-45F4-AD0C-85920FF81AD8}" type="datetimeFigureOut">
              <a:rPr lang="en-US" smtClean="0"/>
              <a:t>9/12/2024</a:t>
            </a:fld>
            <a:endParaRPr lang="en-US" dirty="0"/>
          </a:p>
        </p:txBody>
      </p:sp>
      <p:sp>
        <p:nvSpPr>
          <p:cNvPr id="8" name="Footer Placeholder 7">
            <a:extLst>
              <a:ext uri="{FF2B5EF4-FFF2-40B4-BE49-F238E27FC236}">
                <a16:creationId xmlns:a16="http://schemas.microsoft.com/office/drawing/2014/main" id="{473702D3-416C-F98B-03EA-AFD54354645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41BD9D3-6EC9-A8D6-268E-AE8B9AAD9563}"/>
              </a:ext>
            </a:extLst>
          </p:cNvPr>
          <p:cNvSpPr>
            <a:spLocks noGrp="1"/>
          </p:cNvSpPr>
          <p:nvPr>
            <p:ph type="sldNum" sz="quarter" idx="12"/>
          </p:nvPr>
        </p:nvSpPr>
        <p:spPr>
          <a:xfrm>
            <a:off x="7353300" y="6310310"/>
            <a:ext cx="1508760" cy="365125"/>
          </a:xfrm>
          <a:prstGeom prst="rect">
            <a:avLst/>
          </a:prstGeom>
        </p:spPr>
        <p:txBody>
          <a:bodyPr/>
          <a:lstStyle/>
          <a:p>
            <a:fld id="{328657AF-A099-447A-B1F0-058F86389BAE}" type="slidenum">
              <a:rPr lang="en-US" smtClean="0"/>
              <a:t>‹#›</a:t>
            </a:fld>
            <a:endParaRPr lang="en-US" dirty="0"/>
          </a:p>
        </p:txBody>
      </p:sp>
    </p:spTree>
    <p:extLst>
      <p:ext uri="{BB962C8B-B14F-4D97-AF65-F5344CB8AC3E}">
        <p14:creationId xmlns:p14="http://schemas.microsoft.com/office/powerpoint/2010/main" val="3263395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Header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F3728-A015-9056-8840-C3DE828AFE16}"/>
              </a:ext>
            </a:extLst>
          </p:cNvPr>
          <p:cNvSpPr>
            <a:spLocks noGrp="1"/>
          </p:cNvSpPr>
          <p:nvPr>
            <p:ph type="ctrTitle" hasCustomPrompt="1"/>
          </p:nvPr>
        </p:nvSpPr>
        <p:spPr>
          <a:xfrm>
            <a:off x="1524000" y="1122363"/>
            <a:ext cx="9144000" cy="2387600"/>
          </a:xfrm>
        </p:spPr>
        <p:txBody>
          <a:bodyPr anchor="b">
            <a:normAutofit/>
          </a:bodyPr>
          <a:lstStyle>
            <a:lvl1pPr algn="ctr">
              <a:defRPr sz="6600">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FABF5B4D-881C-D522-8A36-2BA68AFA684B}"/>
              </a:ext>
            </a:extLst>
          </p:cNvPr>
          <p:cNvSpPr>
            <a:spLocks noGrp="1"/>
          </p:cNvSpPr>
          <p:nvPr>
            <p:ph type="subTitle" idx="1"/>
          </p:nvPr>
        </p:nvSpPr>
        <p:spPr>
          <a:xfrm>
            <a:off x="1524000" y="3895724"/>
            <a:ext cx="9144000" cy="1362075"/>
          </a:xfrm>
        </p:spPr>
        <p:txBody>
          <a:bodyPr/>
          <a:lstStyle>
            <a:lvl1pPr marL="0" indent="0" algn="ctr">
              <a:buNone/>
              <a:defRPr sz="2400">
                <a:solidFill>
                  <a:schemeClr val="bg1">
                    <a:lumMod val="9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CFA9CDB-8169-9036-418B-A5E728CA4BAB}"/>
              </a:ext>
            </a:extLst>
          </p:cNvPr>
          <p:cNvSpPr>
            <a:spLocks noGrp="1"/>
          </p:cNvSpPr>
          <p:nvPr>
            <p:ph type="dt" sz="half" idx="10"/>
          </p:nvPr>
        </p:nvSpPr>
        <p:spPr>
          <a:xfrm>
            <a:off x="809909" y="6310310"/>
            <a:ext cx="2066544" cy="365125"/>
          </a:xfrm>
        </p:spPr>
        <p:txBody>
          <a:bodyPr/>
          <a:lstStyle/>
          <a:p>
            <a:fld id="{07CFF4E5-264C-45F4-AD0C-85920FF81AD8}" type="datetimeFigureOut">
              <a:rPr lang="en-US" smtClean="0"/>
              <a:t>9/12/2024</a:t>
            </a:fld>
            <a:endParaRPr lang="en-US" dirty="0"/>
          </a:p>
        </p:txBody>
      </p:sp>
      <p:sp>
        <p:nvSpPr>
          <p:cNvPr id="5" name="Footer Placeholder 4">
            <a:extLst>
              <a:ext uri="{FF2B5EF4-FFF2-40B4-BE49-F238E27FC236}">
                <a16:creationId xmlns:a16="http://schemas.microsoft.com/office/drawing/2014/main" id="{37F8154F-07B6-F155-368F-B0C950171470}"/>
              </a:ext>
            </a:extLst>
          </p:cNvPr>
          <p:cNvSpPr>
            <a:spLocks noGrp="1"/>
          </p:cNvSpPr>
          <p:nvPr>
            <p:ph type="ftr" sz="quarter" idx="11"/>
          </p:nvPr>
        </p:nvSpPr>
        <p:spPr>
          <a:xfrm>
            <a:off x="3128962" y="6310311"/>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005F934A-5C02-2A10-D607-40CCE4F7D2BE}"/>
              </a:ext>
            </a:extLst>
          </p:cNvPr>
          <p:cNvSpPr>
            <a:spLocks noGrp="1"/>
          </p:cNvSpPr>
          <p:nvPr>
            <p:ph type="sldNum" sz="quarter" idx="12"/>
          </p:nvPr>
        </p:nvSpPr>
        <p:spPr>
          <a:xfrm>
            <a:off x="7496271" y="6297607"/>
            <a:ext cx="1508760" cy="365125"/>
          </a:xfrm>
          <a:prstGeom prst="rect">
            <a:avLst/>
          </a:prstGeom>
        </p:spPr>
        <p:txBody>
          <a:bodyPr/>
          <a:lstStyle/>
          <a:p>
            <a:fld id="{328657AF-A099-447A-B1F0-058F86389BAE}" type="slidenum">
              <a:rPr lang="en-US" smtClean="0"/>
              <a:t>‹#›</a:t>
            </a:fld>
            <a:endParaRPr lang="en-US" dirty="0"/>
          </a:p>
        </p:txBody>
      </p:sp>
    </p:spTree>
    <p:extLst>
      <p:ext uri="{BB962C8B-B14F-4D97-AF65-F5344CB8AC3E}">
        <p14:creationId xmlns:p14="http://schemas.microsoft.com/office/powerpoint/2010/main" val="14926681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22506-FDED-565D-44E4-B2AB68082D21}"/>
              </a:ext>
            </a:extLst>
          </p:cNvPr>
          <p:cNvSpPr>
            <a:spLocks noGrp="1"/>
          </p:cNvSpPr>
          <p:nvPr>
            <p:ph type="title"/>
          </p:nvPr>
        </p:nvSpPr>
        <p:spPr>
          <a:xfrm>
            <a:off x="838200" y="258762"/>
            <a:ext cx="10515600" cy="739775"/>
          </a:xfrm>
        </p:spPr>
        <p:txBody>
          <a:bodyPr/>
          <a:lstStyle/>
          <a:p>
            <a:r>
              <a:rPr lang="en-US"/>
              <a:t>Click to edit Master title style</a:t>
            </a:r>
          </a:p>
        </p:txBody>
      </p:sp>
      <p:sp>
        <p:nvSpPr>
          <p:cNvPr id="3" name="Date Placeholder 2">
            <a:extLst>
              <a:ext uri="{FF2B5EF4-FFF2-40B4-BE49-F238E27FC236}">
                <a16:creationId xmlns:a16="http://schemas.microsoft.com/office/drawing/2014/main" id="{E209EED1-B99B-101B-2A21-49E12D4916F7}"/>
              </a:ext>
            </a:extLst>
          </p:cNvPr>
          <p:cNvSpPr>
            <a:spLocks noGrp="1"/>
          </p:cNvSpPr>
          <p:nvPr>
            <p:ph type="dt" sz="half" idx="10"/>
          </p:nvPr>
        </p:nvSpPr>
        <p:spPr/>
        <p:txBody>
          <a:bodyPr/>
          <a:lstStyle/>
          <a:p>
            <a:fld id="{07CFF4E5-264C-45F4-AD0C-85920FF81AD8}" type="datetimeFigureOut">
              <a:rPr lang="en-US" smtClean="0"/>
              <a:t>9/12/2024</a:t>
            </a:fld>
            <a:endParaRPr lang="en-US" dirty="0"/>
          </a:p>
        </p:txBody>
      </p:sp>
      <p:sp>
        <p:nvSpPr>
          <p:cNvPr id="4" name="Footer Placeholder 3">
            <a:extLst>
              <a:ext uri="{FF2B5EF4-FFF2-40B4-BE49-F238E27FC236}">
                <a16:creationId xmlns:a16="http://schemas.microsoft.com/office/drawing/2014/main" id="{9E209D5D-83E9-1338-77B7-68004586227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393BE47-54BD-AD08-AFCF-C3D52F271879}"/>
              </a:ext>
            </a:extLst>
          </p:cNvPr>
          <p:cNvSpPr>
            <a:spLocks noGrp="1"/>
          </p:cNvSpPr>
          <p:nvPr>
            <p:ph type="sldNum" sz="quarter" idx="12"/>
          </p:nvPr>
        </p:nvSpPr>
        <p:spPr>
          <a:xfrm>
            <a:off x="7353300" y="6323011"/>
            <a:ext cx="1508760" cy="365125"/>
          </a:xfrm>
          <a:prstGeom prst="rect">
            <a:avLst/>
          </a:prstGeom>
        </p:spPr>
        <p:txBody>
          <a:bodyPr/>
          <a:lstStyle/>
          <a:p>
            <a:fld id="{328657AF-A099-447A-B1F0-058F86389BAE}" type="slidenum">
              <a:rPr lang="en-US" smtClean="0"/>
              <a:t>‹#›</a:t>
            </a:fld>
            <a:endParaRPr lang="en-US" dirty="0"/>
          </a:p>
        </p:txBody>
      </p:sp>
    </p:spTree>
    <p:extLst>
      <p:ext uri="{BB962C8B-B14F-4D97-AF65-F5344CB8AC3E}">
        <p14:creationId xmlns:p14="http://schemas.microsoft.com/office/powerpoint/2010/main" val="943867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AEE9B5-2638-525A-0E7E-ED541092D073}"/>
              </a:ext>
            </a:extLst>
          </p:cNvPr>
          <p:cNvSpPr>
            <a:spLocks noGrp="1"/>
          </p:cNvSpPr>
          <p:nvPr>
            <p:ph type="dt" sz="half" idx="10"/>
          </p:nvPr>
        </p:nvSpPr>
        <p:spPr/>
        <p:txBody>
          <a:bodyPr/>
          <a:lstStyle/>
          <a:p>
            <a:fld id="{07CFF4E5-264C-45F4-AD0C-85920FF81AD8}" type="datetimeFigureOut">
              <a:rPr lang="en-US" smtClean="0"/>
              <a:t>9/12/2024</a:t>
            </a:fld>
            <a:endParaRPr lang="en-US" dirty="0"/>
          </a:p>
        </p:txBody>
      </p:sp>
      <p:sp>
        <p:nvSpPr>
          <p:cNvPr id="3" name="Footer Placeholder 2">
            <a:extLst>
              <a:ext uri="{FF2B5EF4-FFF2-40B4-BE49-F238E27FC236}">
                <a16:creationId xmlns:a16="http://schemas.microsoft.com/office/drawing/2014/main" id="{8AFD6830-A001-846E-5C4A-1632245EFB4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6968B34-B732-C226-4101-8B2CC003A1D7}"/>
              </a:ext>
            </a:extLst>
          </p:cNvPr>
          <p:cNvSpPr>
            <a:spLocks noGrp="1"/>
          </p:cNvSpPr>
          <p:nvPr>
            <p:ph type="sldNum" sz="quarter" idx="12"/>
          </p:nvPr>
        </p:nvSpPr>
        <p:spPr>
          <a:xfrm>
            <a:off x="7353300" y="6323011"/>
            <a:ext cx="1508760" cy="365125"/>
          </a:xfrm>
          <a:prstGeom prst="rect">
            <a:avLst/>
          </a:prstGeom>
        </p:spPr>
        <p:txBody>
          <a:bodyPr/>
          <a:lstStyle/>
          <a:p>
            <a:fld id="{328657AF-A099-447A-B1F0-058F86389BAE}" type="slidenum">
              <a:rPr lang="en-US" smtClean="0"/>
              <a:t>‹#›</a:t>
            </a:fld>
            <a:endParaRPr lang="en-US" dirty="0"/>
          </a:p>
        </p:txBody>
      </p:sp>
    </p:spTree>
    <p:extLst>
      <p:ext uri="{BB962C8B-B14F-4D97-AF65-F5344CB8AC3E}">
        <p14:creationId xmlns:p14="http://schemas.microsoft.com/office/powerpoint/2010/main" val="29609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75829-723E-303B-4914-74FF6EADACDB}"/>
              </a:ext>
            </a:extLst>
          </p:cNvPr>
          <p:cNvSpPr>
            <a:spLocks noGrp="1"/>
          </p:cNvSpPr>
          <p:nvPr>
            <p:ph type="title"/>
          </p:nvPr>
        </p:nvSpPr>
        <p:spPr>
          <a:xfrm>
            <a:off x="839788" y="1216024"/>
            <a:ext cx="3932237" cy="733425"/>
          </a:xfrm>
        </p:spPr>
        <p:txBody>
          <a:bodyPr anchor="b"/>
          <a:lstStyle>
            <a:lvl1pPr>
              <a:defRPr sz="32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0015D2E-602D-3FC6-F186-EFFEBC268CB7}"/>
              </a:ext>
            </a:extLst>
          </p:cNvPr>
          <p:cNvSpPr>
            <a:spLocks noGrp="1"/>
          </p:cNvSpPr>
          <p:nvPr>
            <p:ph idx="1"/>
          </p:nvPr>
        </p:nvSpPr>
        <p:spPr>
          <a:xfrm>
            <a:off x="5180012" y="1216024"/>
            <a:ext cx="6172200" cy="4873625"/>
          </a:xfrm>
        </p:spPr>
        <p:txBody>
          <a:bodyPr>
            <a:normAutofit/>
          </a:bodyPr>
          <a:lstStyle>
            <a:lvl1pPr>
              <a:defRPr sz="2800">
                <a:latin typeface="Open Sans" panose="020B0606030504020204" pitchFamily="34" charset="0"/>
                <a:ea typeface="Open Sans" panose="020B0606030504020204" pitchFamily="34" charset="0"/>
                <a:cs typeface="Open Sans" panose="020B0606030504020204" pitchFamily="34" charset="0"/>
              </a:defRPr>
            </a:lvl1pPr>
            <a:lvl2pPr>
              <a:defRPr sz="2400">
                <a:latin typeface="Open Sans" panose="020B0606030504020204" pitchFamily="34" charset="0"/>
                <a:ea typeface="Open Sans" panose="020B0606030504020204" pitchFamily="34" charset="0"/>
                <a:cs typeface="Open Sans" panose="020B0606030504020204" pitchFamily="34" charset="0"/>
              </a:defRPr>
            </a:lvl2pPr>
            <a:lvl3pPr>
              <a:defRPr sz="2000">
                <a:latin typeface="Open Sans" panose="020B0606030504020204" pitchFamily="34" charset="0"/>
                <a:ea typeface="Open Sans" panose="020B0606030504020204" pitchFamily="34" charset="0"/>
                <a:cs typeface="Open Sans" panose="020B0606030504020204" pitchFamily="34" charset="0"/>
              </a:defRPr>
            </a:lvl3pPr>
            <a:lvl4pPr>
              <a:defRPr sz="1800">
                <a:latin typeface="Open Sans" panose="020B0606030504020204" pitchFamily="34" charset="0"/>
                <a:ea typeface="Open Sans" panose="020B0606030504020204" pitchFamily="34" charset="0"/>
                <a:cs typeface="Open Sans" panose="020B0606030504020204" pitchFamily="34" charset="0"/>
              </a:defRPr>
            </a:lvl4pPr>
            <a:lvl5pPr>
              <a:defRPr sz="1800">
                <a:latin typeface="Open Sans" panose="020B0606030504020204" pitchFamily="34" charset="0"/>
                <a:ea typeface="Open Sans" panose="020B0606030504020204" pitchFamily="34" charset="0"/>
                <a:cs typeface="Open Sans" panose="020B0606030504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456B287-EA78-C4D0-8BBD-95B93743E108}"/>
              </a:ext>
            </a:extLst>
          </p:cNvPr>
          <p:cNvSpPr>
            <a:spLocks noGrp="1"/>
          </p:cNvSpPr>
          <p:nvPr>
            <p:ph type="body" sz="half" idx="2"/>
          </p:nvPr>
        </p:nvSpPr>
        <p:spPr>
          <a:xfrm>
            <a:off x="839788" y="2057400"/>
            <a:ext cx="3932237" cy="3811588"/>
          </a:xfrm>
        </p:spPr>
        <p:txBody>
          <a:bodyPr/>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71179DE-A3BF-267E-123D-E38D99A4BEBA}"/>
              </a:ext>
            </a:extLst>
          </p:cNvPr>
          <p:cNvSpPr>
            <a:spLocks noGrp="1"/>
          </p:cNvSpPr>
          <p:nvPr>
            <p:ph type="dt" sz="half" idx="10"/>
          </p:nvPr>
        </p:nvSpPr>
        <p:spPr/>
        <p:txBody>
          <a:bodyPr/>
          <a:lstStyle/>
          <a:p>
            <a:fld id="{07CFF4E5-264C-45F4-AD0C-85920FF81AD8}" type="datetimeFigureOut">
              <a:rPr lang="en-US" smtClean="0"/>
              <a:t>9/12/2024</a:t>
            </a:fld>
            <a:endParaRPr lang="en-US" dirty="0"/>
          </a:p>
        </p:txBody>
      </p:sp>
      <p:sp>
        <p:nvSpPr>
          <p:cNvPr id="6" name="Footer Placeholder 5">
            <a:extLst>
              <a:ext uri="{FF2B5EF4-FFF2-40B4-BE49-F238E27FC236}">
                <a16:creationId xmlns:a16="http://schemas.microsoft.com/office/drawing/2014/main" id="{32CCAD3D-0F0F-C15E-BEA6-BC66A72D0A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1C08BBC-19EF-DD38-0793-4A8901749A3F}"/>
              </a:ext>
            </a:extLst>
          </p:cNvPr>
          <p:cNvSpPr>
            <a:spLocks noGrp="1"/>
          </p:cNvSpPr>
          <p:nvPr>
            <p:ph type="sldNum" sz="quarter" idx="12"/>
          </p:nvPr>
        </p:nvSpPr>
        <p:spPr>
          <a:xfrm>
            <a:off x="8610600" y="6356350"/>
            <a:ext cx="2743200" cy="365125"/>
          </a:xfrm>
          <a:prstGeom prst="rect">
            <a:avLst/>
          </a:prstGeom>
        </p:spPr>
        <p:txBody>
          <a:bodyPr/>
          <a:lstStyle/>
          <a:p>
            <a:fld id="{328657AF-A099-447A-B1F0-058F86389BAE}" type="slidenum">
              <a:rPr lang="en-US" smtClean="0"/>
              <a:t>‹#›</a:t>
            </a:fld>
            <a:endParaRPr lang="en-US" dirty="0"/>
          </a:p>
        </p:txBody>
      </p:sp>
    </p:spTree>
    <p:extLst>
      <p:ext uri="{BB962C8B-B14F-4D97-AF65-F5344CB8AC3E}">
        <p14:creationId xmlns:p14="http://schemas.microsoft.com/office/powerpoint/2010/main" val="923286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3F562-379C-7CE7-1F71-7B1FD9F395A8}"/>
              </a:ext>
            </a:extLst>
          </p:cNvPr>
          <p:cNvSpPr>
            <a:spLocks noGrp="1"/>
          </p:cNvSpPr>
          <p:nvPr>
            <p:ph type="title" hasCustomPrompt="1"/>
          </p:nvPr>
        </p:nvSpPr>
        <p:spPr>
          <a:xfrm>
            <a:off x="838200" y="1311274"/>
            <a:ext cx="3932237" cy="841376"/>
          </a:xfrm>
        </p:spPr>
        <p:txBody>
          <a:bodyPr anchor="b">
            <a:normAutofit/>
          </a:bodyPr>
          <a:lstStyle>
            <a:lvl1pPr>
              <a:defRPr sz="3600">
                <a:solidFill>
                  <a:schemeClr val="tx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62AB9DA3-02B5-772F-B9AA-9D741E25A066}"/>
              </a:ext>
            </a:extLst>
          </p:cNvPr>
          <p:cNvSpPr>
            <a:spLocks noGrp="1"/>
          </p:cNvSpPr>
          <p:nvPr>
            <p:ph type="pic" idx="1"/>
          </p:nvPr>
        </p:nvSpPr>
        <p:spPr>
          <a:xfrm>
            <a:off x="5178424" y="1311275"/>
            <a:ext cx="6172200" cy="46529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9E35A7A-EAD0-0236-FE68-D32056DB8881}"/>
              </a:ext>
            </a:extLst>
          </p:cNvPr>
          <p:cNvSpPr>
            <a:spLocks noGrp="1"/>
          </p:cNvSpPr>
          <p:nvPr>
            <p:ph type="body" sz="half" idx="2"/>
          </p:nvPr>
        </p:nvSpPr>
        <p:spPr>
          <a:xfrm>
            <a:off x="838200" y="2152650"/>
            <a:ext cx="3932237" cy="3811588"/>
          </a:xfrm>
        </p:spPr>
        <p:txBody>
          <a:bodyPr/>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58F11D79-5971-6EBC-2D44-4D1404F10E21}"/>
              </a:ext>
            </a:extLst>
          </p:cNvPr>
          <p:cNvSpPr>
            <a:spLocks noGrp="1"/>
          </p:cNvSpPr>
          <p:nvPr>
            <p:ph type="dt" sz="half" idx="10"/>
          </p:nvPr>
        </p:nvSpPr>
        <p:spPr/>
        <p:txBody>
          <a:bodyPr/>
          <a:lstStyle/>
          <a:p>
            <a:fld id="{07CFF4E5-264C-45F4-AD0C-85920FF81AD8}" type="datetimeFigureOut">
              <a:rPr lang="en-US" smtClean="0"/>
              <a:t>9/12/2024</a:t>
            </a:fld>
            <a:endParaRPr lang="en-US" dirty="0"/>
          </a:p>
        </p:txBody>
      </p:sp>
      <p:sp>
        <p:nvSpPr>
          <p:cNvPr id="6" name="Footer Placeholder 5">
            <a:extLst>
              <a:ext uri="{FF2B5EF4-FFF2-40B4-BE49-F238E27FC236}">
                <a16:creationId xmlns:a16="http://schemas.microsoft.com/office/drawing/2014/main" id="{23A211E6-23D9-C21D-ABCE-2E5793A8CE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F717799-548C-FBDB-35DE-FDF7929856DC}"/>
              </a:ext>
            </a:extLst>
          </p:cNvPr>
          <p:cNvSpPr>
            <a:spLocks noGrp="1"/>
          </p:cNvSpPr>
          <p:nvPr>
            <p:ph type="sldNum" sz="quarter" idx="12"/>
          </p:nvPr>
        </p:nvSpPr>
        <p:spPr>
          <a:xfrm>
            <a:off x="7353300" y="6310310"/>
            <a:ext cx="1508760" cy="365125"/>
          </a:xfrm>
          <a:prstGeom prst="rect">
            <a:avLst/>
          </a:prstGeom>
        </p:spPr>
        <p:txBody>
          <a:bodyPr/>
          <a:lstStyle/>
          <a:p>
            <a:fld id="{328657AF-A099-447A-B1F0-058F86389BAE}" type="slidenum">
              <a:rPr lang="en-US" smtClean="0"/>
              <a:t>‹#›</a:t>
            </a:fld>
            <a:endParaRPr lang="en-US" dirty="0"/>
          </a:p>
        </p:txBody>
      </p:sp>
    </p:spTree>
    <p:extLst>
      <p:ext uri="{BB962C8B-B14F-4D97-AF65-F5344CB8AC3E}">
        <p14:creationId xmlns:p14="http://schemas.microsoft.com/office/powerpoint/2010/main" val="1560199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A6016B-C0CE-E558-5B58-1AAE084748C7}"/>
              </a:ext>
            </a:extLst>
          </p:cNvPr>
          <p:cNvSpPr>
            <a:spLocks noGrp="1"/>
          </p:cNvSpPr>
          <p:nvPr>
            <p:ph type="title"/>
          </p:nvPr>
        </p:nvSpPr>
        <p:spPr>
          <a:xfrm>
            <a:off x="838200" y="306387"/>
            <a:ext cx="10515600" cy="739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92FDC57-EF7E-D1EB-F4BB-A0CD0694C486}"/>
              </a:ext>
            </a:extLst>
          </p:cNvPr>
          <p:cNvSpPr>
            <a:spLocks noGrp="1"/>
          </p:cNvSpPr>
          <p:nvPr>
            <p:ph type="body" idx="1"/>
          </p:nvPr>
        </p:nvSpPr>
        <p:spPr>
          <a:xfrm>
            <a:off x="838200" y="146050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CAF4D13-58C5-CE24-E989-963C4D5E78C7}"/>
              </a:ext>
            </a:extLst>
          </p:cNvPr>
          <p:cNvSpPr>
            <a:spLocks noGrp="1"/>
          </p:cNvSpPr>
          <p:nvPr>
            <p:ph type="dt" sz="half" idx="2"/>
          </p:nvPr>
        </p:nvSpPr>
        <p:spPr>
          <a:xfrm>
            <a:off x="838200" y="6323011"/>
            <a:ext cx="2066924" cy="365125"/>
          </a:xfrm>
          <a:prstGeom prst="rect">
            <a:avLst/>
          </a:prstGeom>
        </p:spPr>
        <p:txBody>
          <a:bodyPr vert="horz" lIns="91440" tIns="45720" rIns="91440" bIns="45720" rtlCol="0" anchor="ctr"/>
          <a:lstStyle>
            <a:lvl1pPr algn="l">
              <a:defRPr sz="1200">
                <a:solidFill>
                  <a:schemeClr val="tx1">
                    <a:tint val="75000"/>
                  </a:schemeClr>
                </a:solidFill>
                <a:latin typeface="Open Sans" panose="020B0606030504020204" pitchFamily="34" charset="0"/>
              </a:defRPr>
            </a:lvl1pPr>
          </a:lstStyle>
          <a:p>
            <a:fld id="{07CFF4E5-264C-45F4-AD0C-85920FF81AD8}" type="datetimeFigureOut">
              <a:rPr lang="en-US" smtClean="0"/>
              <a:pPr/>
              <a:t>9/12/2024</a:t>
            </a:fld>
            <a:endParaRPr lang="en-US" dirty="0"/>
          </a:p>
        </p:txBody>
      </p:sp>
      <p:sp>
        <p:nvSpPr>
          <p:cNvPr id="5" name="Footer Placeholder 4">
            <a:extLst>
              <a:ext uri="{FF2B5EF4-FFF2-40B4-BE49-F238E27FC236}">
                <a16:creationId xmlns:a16="http://schemas.microsoft.com/office/drawing/2014/main" id="{4C9B6BED-933D-A1CF-EE43-696195862C6F}"/>
              </a:ext>
            </a:extLst>
          </p:cNvPr>
          <p:cNvSpPr>
            <a:spLocks noGrp="1"/>
          </p:cNvSpPr>
          <p:nvPr>
            <p:ph type="ftr" sz="quarter" idx="3"/>
          </p:nvPr>
        </p:nvSpPr>
        <p:spPr>
          <a:xfrm>
            <a:off x="3071812" y="631031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en Sans" panose="020B0606030504020204" pitchFamily="34" charset="0"/>
              </a:defRPr>
            </a:lvl1pPr>
          </a:lstStyle>
          <a:p>
            <a:endParaRPr lang="en-US" dirty="0"/>
          </a:p>
        </p:txBody>
      </p:sp>
      <p:sp>
        <p:nvSpPr>
          <p:cNvPr id="6" name="Slide Number Placeholder 5">
            <a:extLst>
              <a:ext uri="{FF2B5EF4-FFF2-40B4-BE49-F238E27FC236}">
                <a16:creationId xmlns:a16="http://schemas.microsoft.com/office/drawing/2014/main" id="{0D94FAFC-2357-001E-845A-2928AC0C8AEA}"/>
              </a:ext>
            </a:extLst>
          </p:cNvPr>
          <p:cNvSpPr>
            <a:spLocks noGrp="1"/>
          </p:cNvSpPr>
          <p:nvPr>
            <p:ph type="sldNum" sz="quarter" idx="4"/>
          </p:nvPr>
        </p:nvSpPr>
        <p:spPr>
          <a:xfrm>
            <a:off x="7353300" y="6310312"/>
            <a:ext cx="1504950" cy="365125"/>
          </a:xfrm>
          <a:prstGeom prst="rect">
            <a:avLst/>
          </a:prstGeom>
        </p:spPr>
        <p:txBody>
          <a:bodyPr vert="horz" lIns="91440" tIns="45720" rIns="91440" bIns="45720" rtlCol="0" anchor="ctr"/>
          <a:lstStyle>
            <a:lvl1pPr algn="r">
              <a:defRPr sz="1200">
                <a:solidFill>
                  <a:schemeClr val="tx1">
                    <a:tint val="75000"/>
                  </a:schemeClr>
                </a:solidFill>
                <a:latin typeface="Open Sans" panose="020B0606030504020204" pitchFamily="34" charset="0"/>
              </a:defRPr>
            </a:lvl1pPr>
          </a:lstStyle>
          <a:p>
            <a:fld id="{328657AF-A099-447A-B1F0-058F86389BAE}" type="slidenum">
              <a:rPr lang="en-US" smtClean="0"/>
              <a:pPr/>
              <a:t>‹#›</a:t>
            </a:fld>
            <a:endParaRPr lang="en-US" dirty="0"/>
          </a:p>
        </p:txBody>
      </p:sp>
    </p:spTree>
    <p:extLst>
      <p:ext uri="{BB962C8B-B14F-4D97-AF65-F5344CB8AC3E}">
        <p14:creationId xmlns:p14="http://schemas.microsoft.com/office/powerpoint/2010/main" val="3506877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0" r:id="rId5"/>
    <p:sldLayoutId id="2147483654" r:id="rId6"/>
    <p:sldLayoutId id="2147483655" r:id="rId7"/>
    <p:sldLayoutId id="2147483656" r:id="rId8"/>
    <p:sldLayoutId id="2147483657" r:id="rId9"/>
    <p:sldLayoutId id="2147483661"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57A0654-389E-7D51-E278-D9D1C3F94221}"/>
              </a:ext>
            </a:extLst>
          </p:cNvPr>
          <p:cNvSpPr/>
          <p:nvPr/>
        </p:nvSpPr>
        <p:spPr>
          <a:xfrm>
            <a:off x="1820214" y="3710859"/>
            <a:ext cx="8551571" cy="225245"/>
          </a:xfrm>
          <a:prstGeom prst="rect">
            <a:avLst/>
          </a:prstGeom>
          <a:solidFill>
            <a:srgbClr val="5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DABF70-F6D3-813F-5F21-2C99F2734B04}"/>
              </a:ext>
            </a:extLst>
          </p:cNvPr>
          <p:cNvSpPr>
            <a:spLocks noGrp="1"/>
          </p:cNvSpPr>
          <p:nvPr>
            <p:ph type="ctrTitle"/>
          </p:nvPr>
        </p:nvSpPr>
        <p:spPr>
          <a:xfrm>
            <a:off x="948288" y="1606996"/>
            <a:ext cx="10610300" cy="1328379"/>
          </a:xfrm>
        </p:spPr>
        <p:txBody>
          <a:bodyPr anchor="ctr">
            <a:normAutofit fontScale="90000"/>
          </a:bodyPr>
          <a:lstStyle/>
          <a:p>
            <a:r>
              <a:rPr lang="en-US" dirty="0"/>
              <a:t>Political Influence and Donor Motivation During an Election Cycle</a:t>
            </a:r>
          </a:p>
        </p:txBody>
      </p:sp>
      <p:sp>
        <p:nvSpPr>
          <p:cNvPr id="3" name="Subtitle 2">
            <a:extLst>
              <a:ext uri="{FF2B5EF4-FFF2-40B4-BE49-F238E27FC236}">
                <a16:creationId xmlns:a16="http://schemas.microsoft.com/office/drawing/2014/main" id="{E2F0532A-FBDC-A3CB-5D45-60F3B1FA8072}"/>
              </a:ext>
            </a:extLst>
          </p:cNvPr>
          <p:cNvSpPr>
            <a:spLocks noGrp="1"/>
          </p:cNvSpPr>
          <p:nvPr>
            <p:ph type="subTitle" idx="1"/>
          </p:nvPr>
        </p:nvSpPr>
        <p:spPr>
          <a:xfrm>
            <a:off x="3173625" y="3710859"/>
            <a:ext cx="5844746" cy="439560"/>
          </a:xfrm>
        </p:spPr>
        <p:txBody>
          <a:bodyPr/>
          <a:lstStyle/>
          <a:p>
            <a:r>
              <a:rPr lang="en-US" dirty="0"/>
              <a:t>September 12, 2024</a:t>
            </a:r>
          </a:p>
        </p:txBody>
      </p:sp>
      <p:cxnSp>
        <p:nvCxnSpPr>
          <p:cNvPr id="12" name="Straight Connector 11">
            <a:extLst>
              <a:ext uri="{FF2B5EF4-FFF2-40B4-BE49-F238E27FC236}">
                <a16:creationId xmlns:a16="http://schemas.microsoft.com/office/drawing/2014/main" id="{F2AD1BCE-91FA-2CD6-23B6-6CED15BD1CEC}"/>
              </a:ext>
            </a:extLst>
          </p:cNvPr>
          <p:cNvCxnSpPr>
            <a:cxnSpLocks/>
          </p:cNvCxnSpPr>
          <p:nvPr/>
        </p:nvCxnSpPr>
        <p:spPr>
          <a:xfrm>
            <a:off x="1752424" y="3212757"/>
            <a:ext cx="8687148"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D848FF3-7C60-1A1A-9543-1C6443E9EC80}"/>
              </a:ext>
            </a:extLst>
          </p:cNvPr>
          <p:cNvSpPr txBox="1"/>
          <p:nvPr/>
        </p:nvSpPr>
        <p:spPr>
          <a:xfrm>
            <a:off x="4109540" y="4150419"/>
            <a:ext cx="4287795" cy="923330"/>
          </a:xfrm>
          <a:prstGeom prst="rect">
            <a:avLst/>
          </a:prstGeom>
          <a:noFill/>
        </p:spPr>
        <p:txBody>
          <a:bodyPr wrap="square" rtlCol="0">
            <a:spAutoFit/>
          </a:bodyPr>
          <a:lstStyle/>
          <a:p>
            <a:pPr algn="ctr"/>
            <a:r>
              <a:rPr lang="en-US" dirty="0">
                <a:solidFill>
                  <a:schemeClr val="bg1"/>
                </a:solidFill>
              </a:rPr>
              <a:t>Facilitated by Angela Seaworth, Ph.D. </a:t>
            </a:r>
          </a:p>
          <a:p>
            <a:pPr algn="ctr"/>
            <a:r>
              <a:rPr lang="en-US" dirty="0">
                <a:solidFill>
                  <a:schemeClr val="bg1"/>
                </a:solidFill>
              </a:rPr>
              <a:t>Ruth K. Hansen, Ph.D.</a:t>
            </a:r>
          </a:p>
          <a:p>
            <a:pPr algn="ctr"/>
            <a:r>
              <a:rPr lang="en-US" dirty="0">
                <a:solidFill>
                  <a:schemeClr val="bg1"/>
                </a:solidFill>
              </a:rPr>
              <a:t>Mary Ridenour, MPSA</a:t>
            </a:r>
          </a:p>
        </p:txBody>
      </p:sp>
    </p:spTree>
    <p:extLst>
      <p:ext uri="{BB962C8B-B14F-4D97-AF65-F5344CB8AC3E}">
        <p14:creationId xmlns:p14="http://schemas.microsoft.com/office/powerpoint/2010/main" val="3629626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1BB8F4-D0C8-69EE-5ED4-34230C2A50D7}"/>
              </a:ext>
            </a:extLst>
          </p:cNvPr>
          <p:cNvSpPr>
            <a:spLocks noGrp="1"/>
          </p:cNvSpPr>
          <p:nvPr>
            <p:ph type="title"/>
          </p:nvPr>
        </p:nvSpPr>
        <p:spPr>
          <a:xfrm>
            <a:off x="432486" y="188776"/>
            <a:ext cx="10515600" cy="1027773"/>
          </a:xfrm>
        </p:spPr>
        <p:txBody>
          <a:bodyPr>
            <a:normAutofit/>
          </a:bodyPr>
          <a:lstStyle/>
          <a:p>
            <a:r>
              <a:rPr lang="en-US" sz="5400" dirty="0"/>
              <a:t>Center Overview</a:t>
            </a:r>
          </a:p>
        </p:txBody>
      </p:sp>
      <p:sp>
        <p:nvSpPr>
          <p:cNvPr id="5" name="Content Placeholder 4">
            <a:extLst>
              <a:ext uri="{FF2B5EF4-FFF2-40B4-BE49-F238E27FC236}">
                <a16:creationId xmlns:a16="http://schemas.microsoft.com/office/drawing/2014/main" id="{18AE4720-59A8-45FA-3C86-6A7F886943D7}"/>
              </a:ext>
            </a:extLst>
          </p:cNvPr>
          <p:cNvSpPr>
            <a:spLocks noGrp="1"/>
          </p:cNvSpPr>
          <p:nvPr>
            <p:ph idx="1"/>
          </p:nvPr>
        </p:nvSpPr>
        <p:spPr>
          <a:xfrm>
            <a:off x="432486" y="1704839"/>
            <a:ext cx="10921314" cy="4038735"/>
          </a:xfrm>
        </p:spPr>
        <p:txBody>
          <a:bodyPr>
            <a:noAutofit/>
          </a:bodyPr>
          <a:lstStyle/>
          <a:p>
            <a:pPr marL="0" indent="0" algn="ctr">
              <a:lnSpc>
                <a:spcPct val="100000"/>
              </a:lnSpc>
              <a:spcBef>
                <a:spcPts val="600"/>
              </a:spcBef>
              <a:buNone/>
            </a:pPr>
            <a:r>
              <a:rPr lang="en-US" sz="3200" dirty="0">
                <a:solidFill>
                  <a:srgbClr val="500000"/>
                </a:solidFill>
                <a:latin typeface="Oswald" pitchFamily="2" charset="0"/>
              </a:rPr>
              <a:t>CNP supports a vibrant nonprofit and philanthropic sector in Texas and beyond, through high quality research, professional outreach and engaged learning.</a:t>
            </a:r>
          </a:p>
        </p:txBody>
      </p:sp>
      <p:pic>
        <p:nvPicPr>
          <p:cNvPr id="2" name="Picture 1">
            <a:extLst>
              <a:ext uri="{FF2B5EF4-FFF2-40B4-BE49-F238E27FC236}">
                <a16:creationId xmlns:a16="http://schemas.microsoft.com/office/drawing/2014/main" id="{C6ECD216-978B-CFBF-7C63-1E079366E3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697" b="77091"/>
          <a:stretch/>
        </p:blipFill>
        <p:spPr>
          <a:xfrm>
            <a:off x="819798" y="3724206"/>
            <a:ext cx="10552404" cy="1742745"/>
          </a:xfrm>
          <a:prstGeom prst="rect">
            <a:avLst/>
          </a:prstGeom>
        </p:spPr>
      </p:pic>
    </p:spTree>
    <p:extLst>
      <p:ext uri="{BB962C8B-B14F-4D97-AF65-F5344CB8AC3E}">
        <p14:creationId xmlns:p14="http://schemas.microsoft.com/office/powerpoint/2010/main" val="1097476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CDAA7-1656-FC97-2FE3-ADD255780F36}"/>
              </a:ext>
            </a:extLst>
          </p:cNvPr>
          <p:cNvSpPr>
            <a:spLocks noGrp="1"/>
          </p:cNvSpPr>
          <p:nvPr>
            <p:ph type="title"/>
          </p:nvPr>
        </p:nvSpPr>
        <p:spPr>
          <a:xfrm>
            <a:off x="419100" y="222843"/>
            <a:ext cx="10515600" cy="893763"/>
          </a:xfrm>
        </p:spPr>
        <p:txBody>
          <a:bodyPr>
            <a:normAutofit/>
          </a:bodyPr>
          <a:lstStyle/>
          <a:p>
            <a:r>
              <a:rPr lang="en-US" sz="4800" dirty="0"/>
              <a:t>Social Identities &amp; Donor Motivation Research</a:t>
            </a:r>
          </a:p>
        </p:txBody>
      </p:sp>
      <p:sp>
        <p:nvSpPr>
          <p:cNvPr id="6" name="TextBox 5">
            <a:extLst>
              <a:ext uri="{FF2B5EF4-FFF2-40B4-BE49-F238E27FC236}">
                <a16:creationId xmlns:a16="http://schemas.microsoft.com/office/drawing/2014/main" id="{0B8182A3-CBFF-3692-B38D-0D45EF66B3F3}"/>
              </a:ext>
            </a:extLst>
          </p:cNvPr>
          <p:cNvSpPr txBox="1"/>
          <p:nvPr/>
        </p:nvSpPr>
        <p:spPr>
          <a:xfrm>
            <a:off x="513578" y="1779687"/>
            <a:ext cx="5738941" cy="4801314"/>
          </a:xfrm>
          <a:prstGeom prst="rect">
            <a:avLst/>
          </a:prstGeom>
          <a:noFill/>
        </p:spPr>
        <p:txBody>
          <a:bodyPr wrap="square" rtlCol="0">
            <a:spAutoFit/>
          </a:bodyPr>
          <a:lstStyle/>
          <a:p>
            <a:r>
              <a:rPr lang="en-US" sz="1600" dirty="0"/>
              <a:t>Donors identify with various social identities – which means they develop their identity by interaction with society; therefore, they may behave differently based on:</a:t>
            </a:r>
          </a:p>
          <a:p>
            <a:pPr marL="285750" indent="-285750">
              <a:buFont typeface="Arial" panose="020B0604020202020204" pitchFamily="34" charset="0"/>
              <a:buChar char="•"/>
            </a:pPr>
            <a:r>
              <a:rPr lang="en-US" sz="1600" dirty="0"/>
              <a:t>your organization’s mission and role in the local ecosystem</a:t>
            </a:r>
          </a:p>
          <a:p>
            <a:pPr marL="285750" indent="-285750">
              <a:buFont typeface="Arial" panose="020B0604020202020204" pitchFamily="34" charset="0"/>
              <a:buChar char="•"/>
            </a:pPr>
            <a:r>
              <a:rPr lang="en-US" sz="1600" dirty="0"/>
              <a:t>the role they hold in your organization,</a:t>
            </a:r>
          </a:p>
          <a:p>
            <a:pPr marL="285750" indent="-285750">
              <a:buFont typeface="Arial" panose="020B0604020202020204" pitchFamily="34" charset="0"/>
              <a:buChar char="•"/>
            </a:pPr>
            <a:r>
              <a:rPr lang="en-US" sz="1600" dirty="0"/>
              <a:t>people they engage who are affiliated with your organization</a:t>
            </a:r>
          </a:p>
          <a:p>
            <a:endParaRPr lang="en-US" sz="1600" dirty="0"/>
          </a:p>
          <a:p>
            <a:r>
              <a:rPr lang="en-US" sz="1600" dirty="0"/>
              <a:t>In Achieving Fundraising Excellence, Dr. Timothy Seiler provide a wheel of roles and responsibilities that help determine donor behaviors. He also notes these roles will change over time. In my experience working with donors, roles and motives are fluid. </a:t>
            </a:r>
          </a:p>
          <a:p>
            <a:endParaRPr lang="en-US" sz="1600" dirty="0"/>
          </a:p>
          <a:p>
            <a:r>
              <a:rPr lang="en-US" sz="1600" dirty="0"/>
              <a:t>Fundraisers must understand that donors have mixed motives, that they are influenced by internal and external factors, and will respond differently in different contexts.</a:t>
            </a:r>
          </a:p>
          <a:p>
            <a:endParaRPr lang="en-US" sz="1600" dirty="0"/>
          </a:p>
          <a:p>
            <a:endParaRPr lang="en-US" dirty="0"/>
          </a:p>
        </p:txBody>
      </p:sp>
      <p:graphicFrame>
        <p:nvGraphicFramePr>
          <p:cNvPr id="4" name="Diagram 3">
            <a:extLst>
              <a:ext uri="{FF2B5EF4-FFF2-40B4-BE49-F238E27FC236}">
                <a16:creationId xmlns:a16="http://schemas.microsoft.com/office/drawing/2014/main" id="{9539BB33-39FC-31A9-7EB1-D5E7C4F274CA}"/>
              </a:ext>
            </a:extLst>
          </p:cNvPr>
          <p:cNvGraphicFramePr/>
          <p:nvPr>
            <p:extLst>
              <p:ext uri="{D42A27DB-BD31-4B8C-83A1-F6EECF244321}">
                <p14:modId xmlns:p14="http://schemas.microsoft.com/office/powerpoint/2010/main" val="623186398"/>
              </p:ext>
            </p:extLst>
          </p:nvPr>
        </p:nvGraphicFramePr>
        <p:xfrm>
          <a:off x="6089046" y="1337019"/>
          <a:ext cx="5931244" cy="4801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3465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89DEE8-64D0-B333-8380-78E86146E348}"/>
              </a:ext>
            </a:extLst>
          </p:cNvPr>
          <p:cNvSpPr/>
          <p:nvPr/>
        </p:nvSpPr>
        <p:spPr>
          <a:xfrm>
            <a:off x="5251875" y="5602843"/>
            <a:ext cx="6017099" cy="3325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9BCDAA7-1656-FC97-2FE3-ADD255780F36}"/>
              </a:ext>
            </a:extLst>
          </p:cNvPr>
          <p:cNvSpPr>
            <a:spLocks noGrp="1"/>
          </p:cNvSpPr>
          <p:nvPr>
            <p:ph type="title"/>
          </p:nvPr>
        </p:nvSpPr>
        <p:spPr>
          <a:xfrm>
            <a:off x="419100" y="222843"/>
            <a:ext cx="10515600" cy="893763"/>
          </a:xfrm>
        </p:spPr>
        <p:txBody>
          <a:bodyPr>
            <a:normAutofit/>
          </a:bodyPr>
          <a:lstStyle/>
          <a:p>
            <a:r>
              <a:rPr lang="en-US" sz="4800" dirty="0"/>
              <a:t>Social Identities in a Political Environment</a:t>
            </a:r>
          </a:p>
        </p:txBody>
      </p:sp>
      <p:sp>
        <p:nvSpPr>
          <p:cNvPr id="6" name="TextBox 5">
            <a:extLst>
              <a:ext uri="{FF2B5EF4-FFF2-40B4-BE49-F238E27FC236}">
                <a16:creationId xmlns:a16="http://schemas.microsoft.com/office/drawing/2014/main" id="{0B8182A3-CBFF-3692-B38D-0D45EF66B3F3}"/>
              </a:ext>
            </a:extLst>
          </p:cNvPr>
          <p:cNvSpPr txBox="1"/>
          <p:nvPr/>
        </p:nvSpPr>
        <p:spPr>
          <a:xfrm>
            <a:off x="649501" y="1779687"/>
            <a:ext cx="10953493" cy="2585323"/>
          </a:xfrm>
          <a:prstGeom prst="rect">
            <a:avLst/>
          </a:prstGeom>
          <a:noFill/>
        </p:spPr>
        <p:txBody>
          <a:bodyPr wrap="square" rtlCol="0">
            <a:spAutoFit/>
          </a:bodyPr>
          <a:lstStyle/>
          <a:p>
            <a:r>
              <a:rPr lang="en-US" u="sng" dirty="0"/>
              <a:t>Social Identities Influence how we market to different audiences</a:t>
            </a:r>
          </a:p>
          <a:p>
            <a:r>
              <a:rPr lang="en-US" dirty="0"/>
              <a:t>For example, to promote the environment we may promote environmental protection and keeping a green community for your children/grandchildren while promoting environmental preservation to appeal to older or more conservative donors </a:t>
            </a:r>
          </a:p>
          <a:p>
            <a:endParaRPr lang="en-US" dirty="0"/>
          </a:p>
          <a:p>
            <a:endParaRPr lang="en-US" dirty="0"/>
          </a:p>
          <a:p>
            <a:endParaRPr lang="en-US" dirty="0"/>
          </a:p>
          <a:p>
            <a:endParaRPr lang="en-US" dirty="0"/>
          </a:p>
          <a:p>
            <a:endParaRPr lang="en-US" dirty="0"/>
          </a:p>
        </p:txBody>
      </p:sp>
      <p:pic>
        <p:nvPicPr>
          <p:cNvPr id="3" name="Picture 2">
            <a:extLst>
              <a:ext uri="{FF2B5EF4-FFF2-40B4-BE49-F238E27FC236}">
                <a16:creationId xmlns:a16="http://schemas.microsoft.com/office/drawing/2014/main" id="{3A468EDF-B3D9-F65A-6180-A3B6C32A1B32}"/>
              </a:ext>
            </a:extLst>
          </p:cNvPr>
          <p:cNvPicPr>
            <a:picLocks noChangeAspect="1"/>
          </p:cNvPicPr>
          <p:nvPr/>
        </p:nvPicPr>
        <p:blipFill>
          <a:blip r:embed="rId3"/>
          <a:stretch>
            <a:fillRect/>
          </a:stretch>
        </p:blipFill>
        <p:spPr>
          <a:xfrm>
            <a:off x="5314047" y="2751571"/>
            <a:ext cx="5868817" cy="2737590"/>
          </a:xfrm>
          <a:prstGeom prst="rect">
            <a:avLst/>
          </a:prstGeom>
        </p:spPr>
      </p:pic>
      <p:sp>
        <p:nvSpPr>
          <p:cNvPr id="4" name="TextBox 3">
            <a:extLst>
              <a:ext uri="{FF2B5EF4-FFF2-40B4-BE49-F238E27FC236}">
                <a16:creationId xmlns:a16="http://schemas.microsoft.com/office/drawing/2014/main" id="{3A006408-63D7-9D02-F51E-AF26573B81E1}"/>
              </a:ext>
            </a:extLst>
          </p:cNvPr>
          <p:cNvSpPr txBox="1"/>
          <p:nvPr/>
        </p:nvSpPr>
        <p:spPr>
          <a:xfrm>
            <a:off x="649501" y="3686142"/>
            <a:ext cx="4299250" cy="1754326"/>
          </a:xfrm>
          <a:prstGeom prst="rect">
            <a:avLst/>
          </a:prstGeom>
          <a:noFill/>
        </p:spPr>
        <p:txBody>
          <a:bodyPr wrap="square" rtlCol="0">
            <a:spAutoFit/>
          </a:bodyPr>
          <a:lstStyle/>
          <a:p>
            <a:r>
              <a:rPr lang="en-US" dirty="0"/>
              <a:t>Dr. Hansen will share some of her research that indicates how people who identify with liberal tendencies or conservative tendencies are motivated.</a:t>
            </a:r>
          </a:p>
          <a:p>
            <a:endParaRPr lang="en-US" dirty="0"/>
          </a:p>
          <a:p>
            <a:endParaRPr lang="en-US" dirty="0"/>
          </a:p>
        </p:txBody>
      </p:sp>
      <p:sp>
        <p:nvSpPr>
          <p:cNvPr id="5" name="TextBox 4">
            <a:extLst>
              <a:ext uri="{FF2B5EF4-FFF2-40B4-BE49-F238E27FC236}">
                <a16:creationId xmlns:a16="http://schemas.microsoft.com/office/drawing/2014/main" id="{8C768D17-EF59-BA42-B39D-152D4997CDEC}"/>
              </a:ext>
            </a:extLst>
          </p:cNvPr>
          <p:cNvSpPr txBox="1"/>
          <p:nvPr/>
        </p:nvSpPr>
        <p:spPr>
          <a:xfrm>
            <a:off x="5314047" y="5584470"/>
            <a:ext cx="1330411" cy="369332"/>
          </a:xfrm>
          <a:prstGeom prst="rect">
            <a:avLst/>
          </a:prstGeom>
          <a:noFill/>
        </p:spPr>
        <p:txBody>
          <a:bodyPr wrap="square" rtlCol="0">
            <a:spAutoFit/>
          </a:bodyPr>
          <a:lstStyle/>
          <a:p>
            <a:r>
              <a:rPr lang="en-US" dirty="0">
                <a:solidFill>
                  <a:schemeClr val="bg1"/>
                </a:solidFill>
              </a:rPr>
              <a:t>Altruism</a:t>
            </a:r>
          </a:p>
        </p:txBody>
      </p:sp>
      <p:sp>
        <p:nvSpPr>
          <p:cNvPr id="7" name="TextBox 6">
            <a:extLst>
              <a:ext uri="{FF2B5EF4-FFF2-40B4-BE49-F238E27FC236}">
                <a16:creationId xmlns:a16="http://schemas.microsoft.com/office/drawing/2014/main" id="{20008DB6-DE0C-7491-D3BF-09194B651409}"/>
              </a:ext>
            </a:extLst>
          </p:cNvPr>
          <p:cNvSpPr txBox="1"/>
          <p:nvPr/>
        </p:nvSpPr>
        <p:spPr>
          <a:xfrm>
            <a:off x="10272583" y="5584470"/>
            <a:ext cx="1330411" cy="369332"/>
          </a:xfrm>
          <a:prstGeom prst="rect">
            <a:avLst/>
          </a:prstGeom>
          <a:noFill/>
        </p:spPr>
        <p:txBody>
          <a:bodyPr wrap="square" rtlCol="0">
            <a:spAutoFit/>
          </a:bodyPr>
          <a:lstStyle/>
          <a:p>
            <a:r>
              <a:rPr lang="en-US" dirty="0">
                <a:solidFill>
                  <a:schemeClr val="bg1"/>
                </a:solidFill>
              </a:rPr>
              <a:t>Egoism</a:t>
            </a:r>
          </a:p>
        </p:txBody>
      </p:sp>
    </p:spTree>
    <p:extLst>
      <p:ext uri="{BB962C8B-B14F-4D97-AF65-F5344CB8AC3E}">
        <p14:creationId xmlns:p14="http://schemas.microsoft.com/office/powerpoint/2010/main" val="593249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CDAA7-1656-FC97-2FE3-ADD255780F36}"/>
              </a:ext>
            </a:extLst>
          </p:cNvPr>
          <p:cNvSpPr>
            <a:spLocks noGrp="1"/>
          </p:cNvSpPr>
          <p:nvPr>
            <p:ph type="title"/>
          </p:nvPr>
        </p:nvSpPr>
        <p:spPr>
          <a:xfrm>
            <a:off x="419100" y="222843"/>
            <a:ext cx="10515600" cy="893763"/>
          </a:xfrm>
        </p:spPr>
        <p:txBody>
          <a:bodyPr>
            <a:normAutofit/>
          </a:bodyPr>
          <a:lstStyle/>
          <a:p>
            <a:r>
              <a:rPr lang="en-US" sz="4800" dirty="0"/>
              <a:t>Political Fundraising</a:t>
            </a:r>
          </a:p>
        </p:txBody>
      </p:sp>
      <p:pic>
        <p:nvPicPr>
          <p:cNvPr id="3" name="Picture 2">
            <a:extLst>
              <a:ext uri="{FF2B5EF4-FFF2-40B4-BE49-F238E27FC236}">
                <a16:creationId xmlns:a16="http://schemas.microsoft.com/office/drawing/2014/main" id="{E73800CE-63BE-EC40-A904-44526C8CA661}"/>
              </a:ext>
            </a:extLst>
          </p:cNvPr>
          <p:cNvPicPr>
            <a:picLocks noChangeAspect="1"/>
          </p:cNvPicPr>
          <p:nvPr/>
        </p:nvPicPr>
        <p:blipFill>
          <a:blip r:embed="rId3"/>
          <a:stretch>
            <a:fillRect/>
          </a:stretch>
        </p:blipFill>
        <p:spPr>
          <a:xfrm>
            <a:off x="633510" y="1411048"/>
            <a:ext cx="10924979" cy="4646851"/>
          </a:xfrm>
          <a:prstGeom prst="rect">
            <a:avLst/>
          </a:prstGeom>
        </p:spPr>
      </p:pic>
      <p:sp>
        <p:nvSpPr>
          <p:cNvPr id="5" name="TextBox 4">
            <a:extLst>
              <a:ext uri="{FF2B5EF4-FFF2-40B4-BE49-F238E27FC236}">
                <a16:creationId xmlns:a16="http://schemas.microsoft.com/office/drawing/2014/main" id="{E30D9FEE-ADED-2612-CB9D-E1373CD84BC6}"/>
              </a:ext>
            </a:extLst>
          </p:cNvPr>
          <p:cNvSpPr txBox="1"/>
          <p:nvPr/>
        </p:nvSpPr>
        <p:spPr>
          <a:xfrm>
            <a:off x="633510" y="1556844"/>
            <a:ext cx="10515600" cy="5078313"/>
          </a:xfrm>
          <a:prstGeom prst="rect">
            <a:avLst/>
          </a:prstGeom>
          <a:noFill/>
        </p:spPr>
        <p:txBody>
          <a:bodyPr wrap="square" rtlCol="0">
            <a:spAutoFit/>
          </a:bodyPr>
          <a:lstStyle/>
          <a:p>
            <a:r>
              <a:rPr lang="en-US" dirty="0"/>
              <a:t>Political Fundraising is different from traditional, professional fundraising</a:t>
            </a:r>
          </a:p>
          <a:p>
            <a:endParaRPr lang="en-US" dirty="0"/>
          </a:p>
          <a:p>
            <a:pPr marL="285750" indent="-285750">
              <a:buFont typeface="Arial" panose="020B0604020202020204" pitchFamily="34" charset="0"/>
              <a:buChar char="•"/>
            </a:pPr>
            <a:r>
              <a:rPr lang="en-US" dirty="0"/>
              <a:t>Regulations restrict fundraising involvement, but consultants and PACs help fill that role</a:t>
            </a:r>
          </a:p>
          <a:p>
            <a:pPr marL="285750" indent="-285750">
              <a:buFont typeface="Arial" panose="020B0604020202020204" pitchFamily="34" charset="0"/>
              <a:buChar char="•"/>
            </a:pPr>
            <a:r>
              <a:rPr lang="en-US" dirty="0"/>
              <a:t>Motivation is tied to impact – top donors care about close margin races</a:t>
            </a:r>
          </a:p>
          <a:p>
            <a:pPr marL="285750" indent="-285750">
              <a:buFont typeface="Arial" panose="020B0604020202020204" pitchFamily="34" charset="0"/>
              <a:buChar char="•"/>
            </a:pPr>
            <a:r>
              <a:rPr lang="en-US" dirty="0"/>
              <a:t>It is more transactional</a:t>
            </a:r>
          </a:p>
          <a:p>
            <a:pPr marL="285750" indent="-285750">
              <a:buFont typeface="Arial" panose="020B0604020202020204" pitchFamily="34" charset="0"/>
              <a:buChar char="•"/>
            </a:pPr>
            <a:r>
              <a:rPr lang="en-US" dirty="0"/>
              <a:t>Trust in leadership influence in donor decisions</a:t>
            </a:r>
          </a:p>
          <a:p>
            <a:pPr marL="285750" indent="-285750">
              <a:buFont typeface="Arial" panose="020B0604020202020204" pitchFamily="34" charset="0"/>
              <a:buChar char="•"/>
            </a:pPr>
            <a:r>
              <a:rPr lang="en-US" dirty="0"/>
              <a:t>Maintaining or losing control of House or Senate</a:t>
            </a:r>
          </a:p>
          <a:p>
            <a:pPr marL="285750" indent="-285750">
              <a:buFont typeface="Arial" panose="020B0604020202020204" pitchFamily="34" charset="0"/>
              <a:buChar char="•"/>
            </a:pPr>
            <a:r>
              <a:rPr lang="en-US" dirty="0"/>
              <a:t>Contingency plans and fear can drive giving</a:t>
            </a:r>
          </a:p>
          <a:p>
            <a:pPr marL="285750" indent="-285750">
              <a:buFont typeface="Arial" panose="020B0604020202020204" pitchFamily="34" charset="0"/>
              <a:buChar char="•"/>
            </a:pPr>
            <a:r>
              <a:rPr lang="en-US" dirty="0"/>
              <a:t>Partisanship vs. Problem Solving</a:t>
            </a:r>
          </a:p>
          <a:p>
            <a:endParaRPr lang="en-US" dirty="0"/>
          </a:p>
          <a:p>
            <a:endParaRPr lang="en-US" dirty="0"/>
          </a:p>
          <a:p>
            <a:r>
              <a:rPr lang="en-US" dirty="0"/>
              <a:t>National major donors can be individual or corporations</a:t>
            </a:r>
          </a:p>
          <a:p>
            <a:endParaRPr lang="en-US" dirty="0"/>
          </a:p>
          <a:p>
            <a:r>
              <a:rPr lang="en-US" dirty="0"/>
              <a:t>Motivations between these constituents are very different: </a:t>
            </a:r>
          </a:p>
          <a:p>
            <a:pPr marL="285750" indent="-285750">
              <a:buFont typeface="Arial" panose="020B0604020202020204" pitchFamily="34" charset="0"/>
              <a:buChar char="•"/>
            </a:pPr>
            <a:r>
              <a:rPr lang="en-US" dirty="0"/>
              <a:t>Corporations motivated by self interest (where they do business)</a:t>
            </a:r>
          </a:p>
          <a:p>
            <a:pPr marL="285750" indent="-285750">
              <a:buFont typeface="Arial" panose="020B0604020202020204" pitchFamily="34" charset="0"/>
              <a:buChar char="•"/>
            </a:pPr>
            <a:r>
              <a:rPr lang="en-US" dirty="0"/>
              <a:t>Individuals are more issue focused and social issues will attract them to candidates</a:t>
            </a:r>
          </a:p>
          <a:p>
            <a:endParaRPr lang="en-US" dirty="0"/>
          </a:p>
          <a:p>
            <a:r>
              <a:rPr lang="en-US" dirty="0"/>
              <a:t>  </a:t>
            </a:r>
          </a:p>
        </p:txBody>
      </p:sp>
      <p:pic>
        <p:nvPicPr>
          <p:cNvPr id="4" name="Picture 3">
            <a:extLst>
              <a:ext uri="{FF2B5EF4-FFF2-40B4-BE49-F238E27FC236}">
                <a16:creationId xmlns:a16="http://schemas.microsoft.com/office/drawing/2014/main" id="{896FE975-BE5A-2488-7A42-9CCE0D46B7E8}"/>
              </a:ext>
            </a:extLst>
          </p:cNvPr>
          <p:cNvPicPr>
            <a:picLocks noChangeAspect="1"/>
          </p:cNvPicPr>
          <p:nvPr/>
        </p:nvPicPr>
        <p:blipFill>
          <a:blip r:embed="rId4"/>
          <a:stretch>
            <a:fillRect/>
          </a:stretch>
        </p:blipFill>
        <p:spPr>
          <a:xfrm>
            <a:off x="8515878" y="2967710"/>
            <a:ext cx="2633232" cy="2479242"/>
          </a:xfrm>
          <a:prstGeom prst="rect">
            <a:avLst/>
          </a:prstGeom>
        </p:spPr>
      </p:pic>
    </p:spTree>
    <p:extLst>
      <p:ext uri="{BB962C8B-B14F-4D97-AF65-F5344CB8AC3E}">
        <p14:creationId xmlns:p14="http://schemas.microsoft.com/office/powerpoint/2010/main" val="2710796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09C1A79-C773-6FA5-34F9-3CC6CE4B7B15}"/>
              </a:ext>
            </a:extLst>
          </p:cNvPr>
          <p:cNvSpPr/>
          <p:nvPr/>
        </p:nvSpPr>
        <p:spPr>
          <a:xfrm>
            <a:off x="601172" y="4139440"/>
            <a:ext cx="2094037" cy="2529784"/>
          </a:xfrm>
          <a:prstGeom prst="rect">
            <a:avLst/>
          </a:prstGeom>
          <a:solidFill>
            <a:srgbClr val="5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4A02730-CEE4-8775-BB0B-444DF418570C}"/>
              </a:ext>
            </a:extLst>
          </p:cNvPr>
          <p:cNvSpPr/>
          <p:nvPr/>
        </p:nvSpPr>
        <p:spPr>
          <a:xfrm>
            <a:off x="630195" y="1519881"/>
            <a:ext cx="2094037" cy="2088292"/>
          </a:xfrm>
          <a:prstGeom prst="rect">
            <a:avLst/>
          </a:prstGeom>
          <a:solidFill>
            <a:srgbClr val="5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5A1BB8F4-D0C8-69EE-5ED4-34230C2A50D7}"/>
              </a:ext>
            </a:extLst>
          </p:cNvPr>
          <p:cNvSpPr>
            <a:spLocks noGrp="1"/>
          </p:cNvSpPr>
          <p:nvPr>
            <p:ph type="title"/>
          </p:nvPr>
        </p:nvSpPr>
        <p:spPr>
          <a:xfrm>
            <a:off x="432486" y="188776"/>
            <a:ext cx="10515600" cy="1027773"/>
          </a:xfrm>
        </p:spPr>
        <p:txBody>
          <a:bodyPr>
            <a:normAutofit/>
          </a:bodyPr>
          <a:lstStyle/>
          <a:p>
            <a:r>
              <a:rPr lang="en-US" sz="6000" dirty="0"/>
              <a:t>Our Speakers</a:t>
            </a:r>
          </a:p>
        </p:txBody>
      </p:sp>
      <p:sp>
        <p:nvSpPr>
          <p:cNvPr id="5" name="Content Placeholder 4">
            <a:extLst>
              <a:ext uri="{FF2B5EF4-FFF2-40B4-BE49-F238E27FC236}">
                <a16:creationId xmlns:a16="http://schemas.microsoft.com/office/drawing/2014/main" id="{18AE4720-59A8-45FA-3C86-6A7F886943D7}"/>
              </a:ext>
            </a:extLst>
          </p:cNvPr>
          <p:cNvSpPr>
            <a:spLocks noGrp="1"/>
          </p:cNvSpPr>
          <p:nvPr>
            <p:ph idx="1"/>
          </p:nvPr>
        </p:nvSpPr>
        <p:spPr>
          <a:xfrm>
            <a:off x="2728784" y="1625347"/>
            <a:ext cx="8734167" cy="2268607"/>
          </a:xfrm>
        </p:spPr>
        <p:txBody>
          <a:bodyPr>
            <a:noAutofit/>
          </a:bodyPr>
          <a:lstStyle/>
          <a:p>
            <a:pPr marR="0" indent="0">
              <a:spcBef>
                <a:spcPts val="0"/>
              </a:spcBef>
              <a:spcAft>
                <a:spcPts val="0"/>
              </a:spcAft>
              <a:buNone/>
            </a:pPr>
            <a:r>
              <a:rPr lang="en-US" sz="1600" b="1" dirty="0">
                <a:effectLst/>
                <a:latin typeface="Aptos" panose="020F0502020204030204" pitchFamily="34" charset="0"/>
                <a:ea typeface="Aptos" panose="020F0502020204030204" pitchFamily="34" charset="0"/>
                <a:cs typeface="Aptos" panose="020F0502020204030204" pitchFamily="34" charset="0"/>
              </a:rPr>
              <a:t>Ruth K. Hansen, Ph. D. </a:t>
            </a:r>
            <a:r>
              <a:rPr lang="en-US" sz="1600" dirty="0">
                <a:effectLst/>
                <a:highlight>
                  <a:srgbClr val="FFFFFF"/>
                </a:highlight>
                <a:latin typeface="Aptos" panose="020F0502020204030204"/>
                <a:ea typeface="Aptos" panose="020F0502020204030204"/>
              </a:rPr>
              <a:t>is an associate professor at University of Wisconsin-Whitewater’s College of Business and Economics, and director of the Institute for Nonprofit Management Studies. She teaches classes in nonprofit organizations, fundraising, organizational behavior, and research methods. Her research focuses on the theory &amp; practice of fundraising, and equity and inclusion in resource mobilization. Dr. Hansen has more than 20 years’ professional experience as a fundraiser and is a former board member of AFP-Chicago. </a:t>
            </a:r>
          </a:p>
          <a:p>
            <a:pPr marR="0" indent="0">
              <a:spcBef>
                <a:spcPts val="0"/>
              </a:spcBef>
              <a:spcAft>
                <a:spcPts val="0"/>
              </a:spcAft>
              <a:buNone/>
            </a:pPr>
            <a:endParaRPr lang="en-US" sz="1600" dirty="0">
              <a:highlight>
                <a:srgbClr val="FFFFFF"/>
              </a:highlight>
              <a:latin typeface="Aptos" panose="020F0502020204030204"/>
              <a:ea typeface="Aptos" panose="020F0502020204030204" pitchFamily="34" charset="0"/>
              <a:cs typeface="Aptos" panose="020F0502020204030204" pitchFamily="34" charset="0"/>
            </a:endParaRPr>
          </a:p>
          <a:p>
            <a:pPr marR="0" indent="0">
              <a:spcBef>
                <a:spcPts val="0"/>
              </a:spcBef>
              <a:spcAft>
                <a:spcPts val="0"/>
              </a:spcAft>
              <a:buNone/>
            </a:pPr>
            <a:r>
              <a:rPr lang="en-US" sz="1600" dirty="0">
                <a:highlight>
                  <a:srgbClr val="FFFFFF"/>
                </a:highlight>
                <a:latin typeface="Aptos" panose="020F0502020204030204"/>
                <a:ea typeface="Aptos" panose="020F0502020204030204" pitchFamily="34" charset="0"/>
                <a:cs typeface="Aptos" panose="020F0502020204030204" pitchFamily="34" charset="0"/>
              </a:rPr>
              <a:t>Some of her recent publications explore how social values determine unmet needs, impulse giving decisions at the checkout, and ways to reframe fundraising research. She is an AFP Early Career Emerging Scholar, and has been awarded research funding from the AFP Foundation. </a:t>
            </a:r>
            <a:endParaRPr lang="en-US" sz="1600" dirty="0">
              <a:effectLst/>
              <a:latin typeface="Aptos" panose="020F0502020204030204"/>
              <a:ea typeface="Aptos" panose="020F0502020204030204" pitchFamily="34" charset="0"/>
              <a:cs typeface="Aptos" panose="020F0502020204030204" pitchFamily="34" charset="0"/>
            </a:endParaRPr>
          </a:p>
        </p:txBody>
      </p:sp>
      <p:sp>
        <p:nvSpPr>
          <p:cNvPr id="7" name="Content Placeholder 4">
            <a:extLst>
              <a:ext uri="{FF2B5EF4-FFF2-40B4-BE49-F238E27FC236}">
                <a16:creationId xmlns:a16="http://schemas.microsoft.com/office/drawing/2014/main" id="{CC5BF63D-9098-E238-AD33-9BA2D47906E6}"/>
              </a:ext>
            </a:extLst>
          </p:cNvPr>
          <p:cNvSpPr txBox="1">
            <a:spLocks/>
          </p:cNvSpPr>
          <p:nvPr/>
        </p:nvSpPr>
        <p:spPr>
          <a:xfrm>
            <a:off x="2767914" y="3959125"/>
            <a:ext cx="8585886" cy="20269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indent="0">
              <a:spcBef>
                <a:spcPts val="0"/>
              </a:spcBef>
              <a:spcAft>
                <a:spcPts val="0"/>
              </a:spcAft>
              <a:buNone/>
            </a:pPr>
            <a:endParaRPr lang="en-US" sz="1600" dirty="0">
              <a:effectLst/>
              <a:latin typeface="Aptos" panose="020F0502020204030204" pitchFamily="34" charset="0"/>
              <a:ea typeface="Aptos" panose="020F0502020204030204" pitchFamily="34" charset="0"/>
              <a:cs typeface="Aptos" panose="020F0502020204030204" pitchFamily="34" charset="0"/>
            </a:endParaRPr>
          </a:p>
        </p:txBody>
      </p:sp>
      <p:pic>
        <p:nvPicPr>
          <p:cNvPr id="9" name="Picture 8" descr="A person with long hair wearing a leopard print shirt&#10;&#10;Description automatically generated">
            <a:extLst>
              <a:ext uri="{FF2B5EF4-FFF2-40B4-BE49-F238E27FC236}">
                <a16:creationId xmlns:a16="http://schemas.microsoft.com/office/drawing/2014/main" id="{2FE4AB2B-0157-A61F-9F2B-A3BEA94ABA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921" y="4222889"/>
            <a:ext cx="1890583" cy="2362885"/>
          </a:xfrm>
          <a:prstGeom prst="rect">
            <a:avLst/>
          </a:prstGeom>
        </p:spPr>
      </p:pic>
      <p:pic>
        <p:nvPicPr>
          <p:cNvPr id="11" name="Picture 10" descr="A person wearing glasses and smiling&#10;&#10;Description automatically generated">
            <a:extLst>
              <a:ext uri="{FF2B5EF4-FFF2-40B4-BE49-F238E27FC236}">
                <a16:creationId xmlns:a16="http://schemas.microsoft.com/office/drawing/2014/main" id="{A850D30D-5AD3-C460-6595-2AEA65C94C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049" y="1625347"/>
            <a:ext cx="1896329" cy="1896329"/>
          </a:xfrm>
          <a:prstGeom prst="rect">
            <a:avLst/>
          </a:prstGeom>
        </p:spPr>
      </p:pic>
      <p:sp>
        <p:nvSpPr>
          <p:cNvPr id="13" name="Content Placeholder 4">
            <a:extLst>
              <a:ext uri="{FF2B5EF4-FFF2-40B4-BE49-F238E27FC236}">
                <a16:creationId xmlns:a16="http://schemas.microsoft.com/office/drawing/2014/main" id="{77E82652-D0D3-3E9D-F2E3-F1311E79E2A9}"/>
              </a:ext>
            </a:extLst>
          </p:cNvPr>
          <p:cNvSpPr txBox="1">
            <a:spLocks/>
          </p:cNvSpPr>
          <p:nvPr/>
        </p:nvSpPr>
        <p:spPr>
          <a:xfrm>
            <a:off x="2767914" y="4200830"/>
            <a:ext cx="8734168" cy="20269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spcBef>
                <a:spcPts val="0"/>
              </a:spcBef>
              <a:buFont typeface="Arial" panose="020B0604020202020204" pitchFamily="34" charset="0"/>
              <a:buNone/>
            </a:pPr>
            <a:r>
              <a:rPr lang="en-US" sz="1600" b="1" dirty="0">
                <a:latin typeface="Aptos" panose="020F0502020204030204" pitchFamily="34" charset="0"/>
                <a:ea typeface="Aptos" panose="020F0502020204030204" pitchFamily="34" charset="0"/>
                <a:cs typeface="Aptos" panose="020F0502020204030204" pitchFamily="34" charset="0"/>
              </a:rPr>
              <a:t>Mary Ridenour, MPSA </a:t>
            </a:r>
            <a:r>
              <a:rPr lang="en-US" sz="1600" dirty="0">
                <a:latin typeface="Aptos" panose="020F0502020204030204" pitchFamily="34" charset="0"/>
                <a:ea typeface="Aptos" panose="020F0502020204030204" pitchFamily="34" charset="0"/>
                <a:cs typeface="Aptos" panose="020F0502020204030204" pitchFamily="34" charset="0"/>
              </a:rPr>
              <a:t>joined The Morning Group in June 2023. She began her career as a Stewardship Student Assistant for The Association of Former Students at Texas A&amp;M University. She then interned with the Heritage Foundation providing support to the Development Operations team.</a:t>
            </a:r>
          </a:p>
          <a:p>
            <a:pPr marL="0" indent="0">
              <a:spcBef>
                <a:spcPts val="0"/>
              </a:spcBef>
              <a:buFont typeface="Arial" panose="020B0604020202020204" pitchFamily="34" charset="0"/>
              <a:buNone/>
            </a:pPr>
            <a:r>
              <a:rPr lang="en-US" sz="1600" dirty="0">
                <a:latin typeface="Aptos" panose="020F0502020204030204" pitchFamily="34" charset="0"/>
                <a:ea typeface="Aptos" panose="020F0502020204030204" pitchFamily="34" charset="0"/>
                <a:cs typeface="Aptos" panose="020F0502020204030204" pitchFamily="34" charset="0"/>
              </a:rPr>
              <a:t> </a:t>
            </a:r>
          </a:p>
          <a:p>
            <a:pPr indent="0">
              <a:spcBef>
                <a:spcPts val="0"/>
              </a:spcBef>
              <a:buFont typeface="Arial" panose="020B0604020202020204" pitchFamily="34" charset="0"/>
              <a:buNone/>
            </a:pPr>
            <a:r>
              <a:rPr lang="en-US" sz="1600" dirty="0">
                <a:latin typeface="Aptos" panose="020F0502020204030204" pitchFamily="34" charset="0"/>
                <a:ea typeface="Aptos" panose="020F0502020204030204" pitchFamily="34" charset="0"/>
                <a:cs typeface="Aptos" panose="020F0502020204030204" pitchFamily="34" charset="0"/>
              </a:rPr>
              <a:t>Mary attended Texas A&amp;M University, where she earned her Master of Public Service and Administration in 2023. She also attended the University of Wyoming, earning her bachelor’s degree in International Studies. Mary was raised in Yoder, Wyoming before moving to Washington, DC.</a:t>
            </a:r>
          </a:p>
        </p:txBody>
      </p:sp>
    </p:spTree>
    <p:extLst>
      <p:ext uri="{BB962C8B-B14F-4D97-AF65-F5344CB8AC3E}">
        <p14:creationId xmlns:p14="http://schemas.microsoft.com/office/powerpoint/2010/main" val="2609915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CDAA7-1656-FC97-2FE3-ADD255780F36}"/>
              </a:ext>
            </a:extLst>
          </p:cNvPr>
          <p:cNvSpPr>
            <a:spLocks noGrp="1"/>
          </p:cNvSpPr>
          <p:nvPr>
            <p:ph type="title"/>
          </p:nvPr>
        </p:nvSpPr>
        <p:spPr>
          <a:xfrm>
            <a:off x="419100" y="222843"/>
            <a:ext cx="10515600" cy="893763"/>
          </a:xfrm>
        </p:spPr>
        <p:txBody>
          <a:bodyPr>
            <a:normAutofit/>
          </a:bodyPr>
          <a:lstStyle/>
          <a:p>
            <a:r>
              <a:rPr lang="en-US" sz="4800" dirty="0"/>
              <a:t>Take Aways for Fundraisers</a:t>
            </a:r>
          </a:p>
        </p:txBody>
      </p:sp>
      <p:pic>
        <p:nvPicPr>
          <p:cNvPr id="3" name="Picture 2">
            <a:extLst>
              <a:ext uri="{FF2B5EF4-FFF2-40B4-BE49-F238E27FC236}">
                <a16:creationId xmlns:a16="http://schemas.microsoft.com/office/drawing/2014/main" id="{E73800CE-63BE-EC40-A904-44526C8CA661}"/>
              </a:ext>
            </a:extLst>
          </p:cNvPr>
          <p:cNvPicPr>
            <a:picLocks noChangeAspect="1"/>
          </p:cNvPicPr>
          <p:nvPr/>
        </p:nvPicPr>
        <p:blipFill>
          <a:blip r:embed="rId3"/>
          <a:stretch>
            <a:fillRect/>
          </a:stretch>
        </p:blipFill>
        <p:spPr>
          <a:xfrm>
            <a:off x="633510" y="1717755"/>
            <a:ext cx="10924979" cy="1866226"/>
          </a:xfrm>
          <a:prstGeom prst="rect">
            <a:avLst/>
          </a:prstGeom>
        </p:spPr>
      </p:pic>
      <p:sp>
        <p:nvSpPr>
          <p:cNvPr id="4" name="TextBox 3">
            <a:extLst>
              <a:ext uri="{FF2B5EF4-FFF2-40B4-BE49-F238E27FC236}">
                <a16:creationId xmlns:a16="http://schemas.microsoft.com/office/drawing/2014/main" id="{22B4783A-B9D6-0271-4516-5BF2361174B0}"/>
              </a:ext>
            </a:extLst>
          </p:cNvPr>
          <p:cNvSpPr txBox="1"/>
          <p:nvPr/>
        </p:nvSpPr>
        <p:spPr>
          <a:xfrm>
            <a:off x="633510" y="1571625"/>
            <a:ext cx="10924979" cy="1477328"/>
          </a:xfrm>
          <a:prstGeom prst="rect">
            <a:avLst/>
          </a:prstGeom>
          <a:noFill/>
        </p:spPr>
        <p:txBody>
          <a:bodyPr wrap="square" rtlCol="0">
            <a:spAutoFit/>
          </a:bodyPr>
          <a:lstStyle/>
          <a:p>
            <a:r>
              <a:rPr lang="en-US" b="1" dirty="0"/>
              <a:t>The political world is very fickle </a:t>
            </a:r>
            <a:r>
              <a:rPr lang="en-US" dirty="0"/>
              <a:t>– what happens in Washington changes all the time</a:t>
            </a:r>
          </a:p>
          <a:p>
            <a:endParaRPr lang="en-US" dirty="0"/>
          </a:p>
          <a:p>
            <a:r>
              <a:rPr lang="en-US" b="1" dirty="0"/>
              <a:t>Nonprofit advantage is not having to respond to what is happening in Washington</a:t>
            </a:r>
            <a:r>
              <a:rPr lang="en-US" dirty="0"/>
              <a:t>. Keep doing the good work you are doing and promoting you missions. Remaining rooted in your mission offers stability and there are people who care about your good work, regardless of their social identity.</a:t>
            </a:r>
          </a:p>
        </p:txBody>
      </p:sp>
      <p:sp>
        <p:nvSpPr>
          <p:cNvPr id="6" name="TextBox 5">
            <a:extLst>
              <a:ext uri="{FF2B5EF4-FFF2-40B4-BE49-F238E27FC236}">
                <a16:creationId xmlns:a16="http://schemas.microsoft.com/office/drawing/2014/main" id="{5C3AC500-2808-89F7-CEBA-C13E3FA04D69}"/>
              </a:ext>
            </a:extLst>
          </p:cNvPr>
          <p:cNvSpPr txBox="1"/>
          <p:nvPr/>
        </p:nvSpPr>
        <p:spPr>
          <a:xfrm>
            <a:off x="633510" y="3080706"/>
            <a:ext cx="10772676" cy="3693319"/>
          </a:xfrm>
          <a:prstGeom prst="rect">
            <a:avLst/>
          </a:prstGeom>
          <a:noFill/>
        </p:spPr>
        <p:txBody>
          <a:bodyPr wrap="square" rtlCol="0">
            <a:spAutoFit/>
          </a:bodyPr>
          <a:lstStyle/>
          <a:p>
            <a:r>
              <a:rPr lang="en-US" b="1" dirty="0"/>
              <a:t>Mistake to assume all donors to an organization share the same beliefs </a:t>
            </a:r>
            <a:r>
              <a:rPr lang="en-US" dirty="0"/>
              <a:t>or to assume that donors have the same motivations and political leanings as the staff. They may not agree with donor values or political motivation, focus on the good work and mission of your organization. </a:t>
            </a:r>
          </a:p>
          <a:p>
            <a:endParaRPr lang="en-US" dirty="0"/>
          </a:p>
          <a:p>
            <a:r>
              <a:rPr lang="en-US" b="1" dirty="0"/>
              <a:t>Policy affects accessibility in many cases but does not determine community need</a:t>
            </a:r>
            <a:r>
              <a:rPr lang="en-US" dirty="0"/>
              <a:t>. Some donors choose not to move into advocacy to adjust the scope and need in community. In the current climate, it is likely not the time to heighten your advocacy. </a:t>
            </a:r>
          </a:p>
          <a:p>
            <a:endParaRPr lang="en-US" dirty="0"/>
          </a:p>
          <a:p>
            <a:r>
              <a:rPr lang="en-US" b="1" dirty="0"/>
              <a:t>Some donors are disenchanted </a:t>
            </a:r>
            <a:r>
              <a:rPr lang="en-US" dirty="0"/>
              <a:t>with what is happening because the political realm has been unstable, which leads to uncertainty. </a:t>
            </a:r>
          </a:p>
          <a:p>
            <a:endParaRPr lang="en-US" dirty="0"/>
          </a:p>
          <a:p>
            <a:r>
              <a:rPr lang="en-US" b="1" dirty="0"/>
              <a:t>Listen to your donors and focus on your mission.  </a:t>
            </a:r>
          </a:p>
          <a:p>
            <a:endParaRPr lang="en-US" dirty="0"/>
          </a:p>
        </p:txBody>
      </p:sp>
    </p:spTree>
    <p:extLst>
      <p:ext uri="{BB962C8B-B14F-4D97-AF65-F5344CB8AC3E}">
        <p14:creationId xmlns:p14="http://schemas.microsoft.com/office/powerpoint/2010/main" val="686698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FFADE-24AF-6322-056C-A3EF7483C803}"/>
              </a:ext>
            </a:extLst>
          </p:cNvPr>
          <p:cNvSpPr>
            <a:spLocks noGrp="1"/>
          </p:cNvSpPr>
          <p:nvPr>
            <p:ph type="title"/>
          </p:nvPr>
        </p:nvSpPr>
        <p:spPr>
          <a:xfrm>
            <a:off x="381000" y="321217"/>
            <a:ext cx="10515600" cy="739775"/>
          </a:xfrm>
        </p:spPr>
        <p:txBody>
          <a:bodyPr/>
          <a:lstStyle/>
          <a:p>
            <a:r>
              <a:rPr lang="en-US" dirty="0"/>
              <a:t>Upcoming Events</a:t>
            </a:r>
          </a:p>
        </p:txBody>
      </p:sp>
      <p:sp>
        <p:nvSpPr>
          <p:cNvPr id="3" name="Content Placeholder 2">
            <a:extLst>
              <a:ext uri="{FF2B5EF4-FFF2-40B4-BE49-F238E27FC236}">
                <a16:creationId xmlns:a16="http://schemas.microsoft.com/office/drawing/2014/main" id="{9021D054-A2E6-CD53-EA1C-4FED39C37DB7}"/>
              </a:ext>
            </a:extLst>
          </p:cNvPr>
          <p:cNvSpPr>
            <a:spLocks noGrp="1"/>
          </p:cNvSpPr>
          <p:nvPr>
            <p:ph idx="1"/>
          </p:nvPr>
        </p:nvSpPr>
        <p:spPr>
          <a:xfrm>
            <a:off x="381000" y="1604879"/>
            <a:ext cx="10515600" cy="4548786"/>
          </a:xfrm>
        </p:spPr>
        <p:txBody>
          <a:bodyPr>
            <a:normAutofit/>
          </a:bodyPr>
          <a:lstStyle/>
          <a:p>
            <a:pPr marL="0" indent="0">
              <a:buNone/>
            </a:pPr>
            <a:endParaRPr lang="en-US" sz="2400" dirty="0"/>
          </a:p>
          <a:p>
            <a:pPr>
              <a:lnSpc>
                <a:spcPct val="110000"/>
              </a:lnSpc>
            </a:pPr>
            <a:r>
              <a:rPr lang="en-US" sz="2400" b="1" i="0" dirty="0">
                <a:effectLst/>
                <a:latin typeface="Open Sans" panose="020B0606030504020204" pitchFamily="34" charset="0"/>
              </a:rPr>
              <a:t>September 18, 2024: </a:t>
            </a:r>
            <a:r>
              <a:rPr lang="en-US" sz="2400" i="0" dirty="0">
                <a:effectLst/>
                <a:latin typeface="Open Sans" panose="020B0606030504020204" pitchFamily="34" charset="0"/>
              </a:rPr>
              <a:t>Fall 2024 Continuing &amp; Professional Education Certificates 	</a:t>
            </a:r>
          </a:p>
          <a:p>
            <a:pPr lvl="1">
              <a:lnSpc>
                <a:spcPct val="110000"/>
              </a:lnSpc>
            </a:pPr>
            <a:r>
              <a:rPr lang="en-US" sz="1600" i="0" dirty="0">
                <a:effectLst/>
                <a:latin typeface="Open Sans" panose="020B0606030504020204" pitchFamily="34" charset="0"/>
              </a:rPr>
              <a:t>Certificate in Nonprofit Leadership</a:t>
            </a:r>
          </a:p>
          <a:p>
            <a:pPr lvl="1">
              <a:lnSpc>
                <a:spcPct val="110000"/>
              </a:lnSpc>
            </a:pPr>
            <a:r>
              <a:rPr lang="en-US" sz="1600" i="0" dirty="0">
                <a:effectLst/>
                <a:latin typeface="Open Sans" panose="020B0606030504020204" pitchFamily="34" charset="0"/>
              </a:rPr>
              <a:t>Certificate in Social Justice Leadership</a:t>
            </a:r>
          </a:p>
          <a:p>
            <a:pPr lvl="1">
              <a:lnSpc>
                <a:spcPct val="110000"/>
              </a:lnSpc>
            </a:pPr>
            <a:r>
              <a:rPr lang="en-US" sz="1600" i="0" dirty="0">
                <a:effectLst/>
                <a:latin typeface="Open Sans" panose="020B0606030504020204" pitchFamily="34" charset="0"/>
              </a:rPr>
              <a:t>Certificate in Fundraising Leadership</a:t>
            </a:r>
          </a:p>
          <a:p>
            <a:pPr marL="457200" lvl="1" indent="0">
              <a:lnSpc>
                <a:spcPct val="110000"/>
              </a:lnSpc>
              <a:buNone/>
            </a:pPr>
            <a:endParaRPr lang="en-US" sz="1600" i="0" dirty="0">
              <a:effectLst/>
              <a:latin typeface="Open Sans" panose="020B0606030504020204" pitchFamily="34" charset="0"/>
            </a:endParaRPr>
          </a:p>
          <a:p>
            <a:r>
              <a:rPr lang="en-US" sz="2400" b="1" dirty="0"/>
              <a:t>October 9, 2024: </a:t>
            </a:r>
            <a:r>
              <a:rPr lang="en-US" sz="2400" dirty="0"/>
              <a:t>October Webinar</a:t>
            </a:r>
            <a:br>
              <a:rPr lang="en-US" sz="2400" dirty="0"/>
            </a:br>
            <a:endParaRPr lang="en-US" sz="2400" dirty="0"/>
          </a:p>
          <a:p>
            <a:r>
              <a:rPr lang="en-US" sz="2400" b="1" dirty="0"/>
              <a:t>November 13, 2024: </a:t>
            </a:r>
            <a:r>
              <a:rPr lang="en-US" sz="2400" dirty="0"/>
              <a:t>November Webinar</a:t>
            </a:r>
          </a:p>
        </p:txBody>
      </p:sp>
      <p:pic>
        <p:nvPicPr>
          <p:cNvPr id="4" name="Picture 3">
            <a:extLst>
              <a:ext uri="{FF2B5EF4-FFF2-40B4-BE49-F238E27FC236}">
                <a16:creationId xmlns:a16="http://schemas.microsoft.com/office/drawing/2014/main" id="{6834B56E-1727-B3FE-DB18-C5A8B14EF6A5}"/>
              </a:ext>
            </a:extLst>
          </p:cNvPr>
          <p:cNvPicPr>
            <a:picLocks noChangeAspect="1"/>
          </p:cNvPicPr>
          <p:nvPr/>
        </p:nvPicPr>
        <p:blipFill rotWithShape="1">
          <a:blip r:embed="rId3">
            <a:extLst>
              <a:ext uri="{28A0092B-C50C-407E-A947-70E740481C1C}">
                <a14:useLocalDpi xmlns:a14="http://schemas.microsoft.com/office/drawing/2010/main" val="0"/>
              </a:ext>
            </a:extLst>
          </a:blip>
          <a:srcRect l="1600" t="2015" r="2488" b="2614"/>
          <a:stretch/>
        </p:blipFill>
        <p:spPr>
          <a:xfrm>
            <a:off x="10270883" y="4637763"/>
            <a:ext cx="1251434" cy="1230715"/>
          </a:xfrm>
          <a:prstGeom prst="rect">
            <a:avLst/>
          </a:prstGeom>
        </p:spPr>
      </p:pic>
      <p:sp>
        <p:nvSpPr>
          <p:cNvPr id="5" name="TextBox 4">
            <a:extLst>
              <a:ext uri="{FF2B5EF4-FFF2-40B4-BE49-F238E27FC236}">
                <a16:creationId xmlns:a16="http://schemas.microsoft.com/office/drawing/2014/main" id="{D5D496B1-238D-78B5-01A0-D87FF48C4E73}"/>
              </a:ext>
            </a:extLst>
          </p:cNvPr>
          <p:cNvSpPr txBox="1"/>
          <p:nvPr/>
        </p:nvSpPr>
        <p:spPr>
          <a:xfrm>
            <a:off x="9819237" y="4268431"/>
            <a:ext cx="215472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Scan to Register!</a:t>
            </a:r>
          </a:p>
        </p:txBody>
      </p:sp>
    </p:spTree>
    <p:extLst>
      <p:ext uri="{BB962C8B-B14F-4D97-AF65-F5344CB8AC3E}">
        <p14:creationId xmlns:p14="http://schemas.microsoft.com/office/powerpoint/2010/main" val="800532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F70D716-48D4-CEBD-4D63-F5ED66E6A74A}"/>
              </a:ext>
            </a:extLst>
          </p:cNvPr>
          <p:cNvSpPr>
            <a:spLocks noGrp="1"/>
          </p:cNvSpPr>
          <p:nvPr>
            <p:ph type="ctrTitle"/>
          </p:nvPr>
        </p:nvSpPr>
        <p:spPr>
          <a:xfrm>
            <a:off x="74141" y="442990"/>
            <a:ext cx="12043718" cy="1104901"/>
          </a:xfrm>
        </p:spPr>
        <p:txBody>
          <a:bodyPr>
            <a:normAutofit/>
          </a:bodyPr>
          <a:lstStyle/>
          <a:p>
            <a:r>
              <a:rPr lang="en-US" sz="5400" u="sng" dirty="0">
                <a:solidFill>
                  <a:schemeClr val="bg1"/>
                </a:solidFill>
              </a:rPr>
              <a:t>Connect With Us!</a:t>
            </a:r>
          </a:p>
        </p:txBody>
      </p:sp>
    </p:spTree>
    <p:extLst>
      <p:ext uri="{BB962C8B-B14F-4D97-AF65-F5344CB8AC3E}">
        <p14:creationId xmlns:p14="http://schemas.microsoft.com/office/powerpoint/2010/main" val="13751275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swa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2617</TotalTime>
  <Words>973</Words>
  <Application>Microsoft Office PowerPoint</Application>
  <PresentationFormat>Widescreen</PresentationFormat>
  <Paragraphs>115</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Aptos</vt:lpstr>
      <vt:lpstr>Arial</vt:lpstr>
      <vt:lpstr>Calibri</vt:lpstr>
      <vt:lpstr>Open Sans</vt:lpstr>
      <vt:lpstr>Open Sans Semibold</vt:lpstr>
      <vt:lpstr>Oswald</vt:lpstr>
      <vt:lpstr>Tungsten Light</vt:lpstr>
      <vt:lpstr>Office Theme</vt:lpstr>
      <vt:lpstr>Political Influence and Donor Motivation During an Election Cycle</vt:lpstr>
      <vt:lpstr>Center Overview</vt:lpstr>
      <vt:lpstr>Social Identities &amp; Donor Motivation Research</vt:lpstr>
      <vt:lpstr>Social Identities in a Political Environment</vt:lpstr>
      <vt:lpstr>Political Fundraising</vt:lpstr>
      <vt:lpstr>Our Speakers</vt:lpstr>
      <vt:lpstr>Take Aways for Fundraisers</vt:lpstr>
      <vt:lpstr>Upcoming Events</vt:lpstr>
      <vt:lpstr>Connect With Us!</vt:lpstr>
    </vt:vector>
  </TitlesOfParts>
  <Company>Bush School of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Collier, Nicole</dc:creator>
  <cp:lastModifiedBy>Seaworth, Angela</cp:lastModifiedBy>
  <cp:revision>109</cp:revision>
  <cp:lastPrinted>2024-05-22T20:07:38Z</cp:lastPrinted>
  <dcterms:created xsi:type="dcterms:W3CDTF">2024-05-20T17:48:35Z</dcterms:created>
  <dcterms:modified xsi:type="dcterms:W3CDTF">2024-09-12T14:28:53Z</dcterms:modified>
</cp:coreProperties>
</file>